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0" r:id="rId2"/>
    <p:sldId id="273" r:id="rId3"/>
    <p:sldId id="274" r:id="rId4"/>
    <p:sldId id="270" r:id="rId5"/>
    <p:sldId id="279" r:id="rId6"/>
    <p:sldId id="276" r:id="rId7"/>
    <p:sldId id="277" r:id="rId8"/>
    <p:sldId id="271" r:id="rId9"/>
    <p:sldId id="278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B472B-F0E0-47B0-BB96-5DBCA8C769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D70A184-20DD-428A-A505-84D048F9F0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Составляется план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выполнения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исследовательской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работы</a:t>
          </a:r>
        </a:p>
      </dgm:t>
    </dgm:pt>
    <dgm:pt modelId="{9D988BC3-B5CE-43A9-A464-A9CD8CD4ADBA}" type="parTrans" cxnId="{CC5699EA-F733-4538-8CDA-F7102EEA7A74}">
      <dgm:prSet/>
      <dgm:spPr/>
      <dgm:t>
        <a:bodyPr/>
        <a:lstStyle/>
        <a:p>
          <a:endParaRPr lang="ru-RU"/>
        </a:p>
      </dgm:t>
    </dgm:pt>
    <dgm:pt modelId="{83364263-ACE9-464F-986C-6214683C043E}" type="sibTrans" cxnId="{CC5699EA-F733-4538-8CDA-F7102EEA7A74}">
      <dgm:prSet/>
      <dgm:spPr/>
      <dgm:t>
        <a:bodyPr/>
        <a:lstStyle/>
        <a:p>
          <a:endParaRPr lang="ru-RU"/>
        </a:p>
      </dgm:t>
    </dgm:pt>
    <dgm:pt modelId="{2E92D7F9-51FF-4086-975A-7A0852AFE8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Работа с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источниками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информации</a:t>
          </a:r>
        </a:p>
      </dgm:t>
    </dgm:pt>
    <dgm:pt modelId="{CFE489D6-3EFC-4F8F-942B-AD0A695518C4}" type="parTrans" cxnId="{4C8E4342-0133-4FAF-AADE-473A7EA1232F}">
      <dgm:prSet/>
      <dgm:spPr/>
      <dgm:t>
        <a:bodyPr/>
        <a:lstStyle/>
        <a:p>
          <a:endParaRPr lang="ru-RU"/>
        </a:p>
      </dgm:t>
    </dgm:pt>
    <dgm:pt modelId="{BAED488B-B9DE-4828-A6C8-1FD698066B74}" type="sibTrans" cxnId="{4C8E4342-0133-4FAF-AADE-473A7EA1232F}">
      <dgm:prSet/>
      <dgm:spPr/>
      <dgm:t>
        <a:bodyPr/>
        <a:lstStyle/>
        <a:p>
          <a:endParaRPr lang="ru-RU"/>
        </a:p>
      </dgm:t>
    </dgm:pt>
    <dgm:pt modelId="{78632D0E-3C27-4C03-B2DD-A332F0C2DA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Практические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методы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познания</a:t>
          </a:r>
        </a:p>
      </dgm:t>
    </dgm:pt>
    <dgm:pt modelId="{6DB94337-4180-4D32-9A97-546D72212146}" type="parTrans" cxnId="{B2CF098C-A35A-4F2B-B1B7-74449D242716}">
      <dgm:prSet/>
      <dgm:spPr/>
      <dgm:t>
        <a:bodyPr/>
        <a:lstStyle/>
        <a:p>
          <a:endParaRPr lang="ru-RU"/>
        </a:p>
      </dgm:t>
    </dgm:pt>
    <dgm:pt modelId="{9D04AAE3-9AFE-4DDE-90E2-8BC111276646}" type="sibTrans" cxnId="{B2CF098C-A35A-4F2B-B1B7-74449D242716}">
      <dgm:prSet/>
      <dgm:spPr/>
      <dgm:t>
        <a:bodyPr/>
        <a:lstStyle/>
        <a:p>
          <a:endParaRPr lang="ru-RU"/>
        </a:p>
      </dgm:t>
    </dgm:pt>
    <dgm:pt modelId="{8E9BF969-CBC7-4C3D-BBEC-7BF3AA07E4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текста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Редактирование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текста</a:t>
          </a:r>
        </a:p>
      </dgm:t>
    </dgm:pt>
    <dgm:pt modelId="{0C28B871-8E8B-4AD7-821F-237EA537EF33}" type="parTrans" cxnId="{56C9D9FB-904B-47E8-BADC-DAA564594403}">
      <dgm:prSet/>
      <dgm:spPr/>
      <dgm:t>
        <a:bodyPr/>
        <a:lstStyle/>
        <a:p>
          <a:endParaRPr lang="ru-RU"/>
        </a:p>
      </dgm:t>
    </dgm:pt>
    <dgm:pt modelId="{86391F68-D33F-4582-A8CF-0999E20A2C5B}" type="sibTrans" cxnId="{56C9D9FB-904B-47E8-BADC-DAA564594403}">
      <dgm:prSet/>
      <dgm:spPr/>
      <dgm:t>
        <a:bodyPr/>
        <a:lstStyle/>
        <a:p>
          <a:endParaRPr lang="ru-RU"/>
        </a:p>
      </dgm:t>
    </dgm:pt>
    <dgm:pt modelId="{7E3BD4A6-56BE-4F84-A32C-0EC7430C23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Оформление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работы</a:t>
          </a:r>
        </a:p>
      </dgm:t>
    </dgm:pt>
    <dgm:pt modelId="{91C541E4-0F5C-4960-AAB6-27449ACDD97B}" type="parTrans" cxnId="{C555CBA6-5343-46EC-9445-7968A458A93C}">
      <dgm:prSet/>
      <dgm:spPr/>
      <dgm:t>
        <a:bodyPr/>
        <a:lstStyle/>
        <a:p>
          <a:endParaRPr lang="ru-RU"/>
        </a:p>
      </dgm:t>
    </dgm:pt>
    <dgm:pt modelId="{E4C5729F-8E9F-48A7-B70C-83406FA92694}" type="sibTrans" cxnId="{C555CBA6-5343-46EC-9445-7968A458A93C}">
      <dgm:prSet/>
      <dgm:spPr/>
      <dgm:t>
        <a:bodyPr/>
        <a:lstStyle/>
        <a:p>
          <a:endParaRPr lang="ru-RU"/>
        </a:p>
      </dgm:t>
    </dgm:pt>
    <dgm:pt modelId="{7C91A502-F571-4A1B-B256-987BE90563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Подготовка к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презентации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результатов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исследования</a:t>
          </a:r>
        </a:p>
      </dgm:t>
    </dgm:pt>
    <dgm:pt modelId="{E0E61AC2-AE35-4306-B9D6-1D59B0762865}" type="parTrans" cxnId="{DCF83719-E720-47C6-BCFF-F7139B9FE243}">
      <dgm:prSet/>
      <dgm:spPr/>
      <dgm:t>
        <a:bodyPr/>
        <a:lstStyle/>
        <a:p>
          <a:endParaRPr lang="ru-RU"/>
        </a:p>
      </dgm:t>
    </dgm:pt>
    <dgm:pt modelId="{6F8669EB-EB5C-4D7E-818B-9022C9F0BFB5}" type="sibTrans" cxnId="{DCF83719-E720-47C6-BCFF-F7139B9FE243}">
      <dgm:prSet/>
      <dgm:spPr/>
      <dgm:t>
        <a:bodyPr/>
        <a:lstStyle/>
        <a:p>
          <a:endParaRPr lang="ru-RU"/>
        </a:p>
      </dgm:t>
    </dgm:pt>
    <dgm:pt modelId="{BCD3C485-957C-4DD7-8C09-3F59C9941A1A}" type="pres">
      <dgm:prSet presAssocID="{DDAB472B-F0E0-47B0-BB96-5DBCA8C769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3D77AF-64F3-4897-A950-5AF4319911CD}" type="pres">
      <dgm:prSet presAssocID="{2D70A184-20DD-428A-A505-84D048F9F0E4}" presName="hierRoot1" presStyleCnt="0">
        <dgm:presLayoutVars>
          <dgm:hierBranch/>
        </dgm:presLayoutVars>
      </dgm:prSet>
      <dgm:spPr/>
    </dgm:pt>
    <dgm:pt modelId="{FB6CBAC8-A80E-4418-A2D9-25BFF5D9A275}" type="pres">
      <dgm:prSet presAssocID="{2D70A184-20DD-428A-A505-84D048F9F0E4}" presName="rootComposite1" presStyleCnt="0"/>
      <dgm:spPr/>
    </dgm:pt>
    <dgm:pt modelId="{F5B4F006-454D-4C98-98F0-0180463FD9CE}" type="pres">
      <dgm:prSet presAssocID="{2D70A184-20DD-428A-A505-84D048F9F0E4}" presName="rootText1" presStyleLbl="node0" presStyleIdx="0" presStyleCnt="1" custScaleX="211869" custScaleY="313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55EA48-E32C-452B-9AC0-3872FB10833C}" type="pres">
      <dgm:prSet presAssocID="{2D70A184-20DD-428A-A505-84D048F9F0E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F029282-0805-4081-A9FD-255200BD81F2}" type="pres">
      <dgm:prSet presAssocID="{2D70A184-20DD-428A-A505-84D048F9F0E4}" presName="hierChild2" presStyleCnt="0"/>
      <dgm:spPr/>
    </dgm:pt>
    <dgm:pt modelId="{A983E14F-4234-45CF-BD36-40CBF52F95A9}" type="pres">
      <dgm:prSet presAssocID="{CFE489D6-3EFC-4F8F-942B-AD0A695518C4}" presName="Name35" presStyleLbl="parChTrans1D2" presStyleIdx="0" presStyleCnt="5"/>
      <dgm:spPr/>
      <dgm:t>
        <a:bodyPr/>
        <a:lstStyle/>
        <a:p>
          <a:endParaRPr lang="ru-RU"/>
        </a:p>
      </dgm:t>
    </dgm:pt>
    <dgm:pt modelId="{884D6351-3434-4F03-AA03-17030F1F541B}" type="pres">
      <dgm:prSet presAssocID="{2E92D7F9-51FF-4086-975A-7A0852AFE8D2}" presName="hierRoot2" presStyleCnt="0">
        <dgm:presLayoutVars>
          <dgm:hierBranch/>
        </dgm:presLayoutVars>
      </dgm:prSet>
      <dgm:spPr/>
    </dgm:pt>
    <dgm:pt modelId="{95DE9D3B-5CEC-4FD4-BE94-B5C36D7E5792}" type="pres">
      <dgm:prSet presAssocID="{2E92D7F9-51FF-4086-975A-7A0852AFE8D2}" presName="rootComposite" presStyleCnt="0"/>
      <dgm:spPr/>
    </dgm:pt>
    <dgm:pt modelId="{DAF08A22-6644-4C20-A82C-67BFB4F8E19F}" type="pres">
      <dgm:prSet presAssocID="{2E92D7F9-51FF-4086-975A-7A0852AFE8D2}" presName="rootText" presStyleLbl="node2" presStyleIdx="0" presStyleCnt="5" custScaleX="134372" custScaleY="167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53ED4-1726-4C85-86A7-5F5A2C84B9CE}" type="pres">
      <dgm:prSet presAssocID="{2E92D7F9-51FF-4086-975A-7A0852AFE8D2}" presName="rootConnector" presStyleLbl="node2" presStyleIdx="0" presStyleCnt="5"/>
      <dgm:spPr/>
      <dgm:t>
        <a:bodyPr/>
        <a:lstStyle/>
        <a:p>
          <a:endParaRPr lang="ru-RU"/>
        </a:p>
      </dgm:t>
    </dgm:pt>
    <dgm:pt modelId="{E7C2DCFA-D168-4BDD-ABE9-8EF3DBC680A3}" type="pres">
      <dgm:prSet presAssocID="{2E92D7F9-51FF-4086-975A-7A0852AFE8D2}" presName="hierChild4" presStyleCnt="0"/>
      <dgm:spPr/>
    </dgm:pt>
    <dgm:pt modelId="{03AEA6D8-7454-40E9-AFB1-29BF1BDD6157}" type="pres">
      <dgm:prSet presAssocID="{2E92D7F9-51FF-4086-975A-7A0852AFE8D2}" presName="hierChild5" presStyleCnt="0"/>
      <dgm:spPr/>
    </dgm:pt>
    <dgm:pt modelId="{A142D19E-206D-4B18-A72A-2D9205AFCAF8}" type="pres">
      <dgm:prSet presAssocID="{6DB94337-4180-4D32-9A97-546D72212146}" presName="Name35" presStyleLbl="parChTrans1D2" presStyleIdx="1" presStyleCnt="5"/>
      <dgm:spPr/>
      <dgm:t>
        <a:bodyPr/>
        <a:lstStyle/>
        <a:p>
          <a:endParaRPr lang="ru-RU"/>
        </a:p>
      </dgm:t>
    </dgm:pt>
    <dgm:pt modelId="{6DA9ABF6-DA34-48E7-8B0B-A9C86B9052FE}" type="pres">
      <dgm:prSet presAssocID="{78632D0E-3C27-4C03-B2DD-A332F0C2DA4B}" presName="hierRoot2" presStyleCnt="0">
        <dgm:presLayoutVars>
          <dgm:hierBranch/>
        </dgm:presLayoutVars>
      </dgm:prSet>
      <dgm:spPr/>
    </dgm:pt>
    <dgm:pt modelId="{1D3C1F47-180F-47A8-9E68-0556689A76F5}" type="pres">
      <dgm:prSet presAssocID="{78632D0E-3C27-4C03-B2DD-A332F0C2DA4B}" presName="rootComposite" presStyleCnt="0"/>
      <dgm:spPr/>
    </dgm:pt>
    <dgm:pt modelId="{5905D654-C44C-457C-9C96-898281F3EEC4}" type="pres">
      <dgm:prSet presAssocID="{78632D0E-3C27-4C03-B2DD-A332F0C2DA4B}" presName="rootText" presStyleLbl="node2" presStyleIdx="1" presStyleCnt="5" custScaleX="103820" custScaleY="177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59533-04A0-43A6-86BB-A91BE280CCE4}" type="pres">
      <dgm:prSet presAssocID="{78632D0E-3C27-4C03-B2DD-A332F0C2DA4B}" presName="rootConnector" presStyleLbl="node2" presStyleIdx="1" presStyleCnt="5"/>
      <dgm:spPr/>
      <dgm:t>
        <a:bodyPr/>
        <a:lstStyle/>
        <a:p>
          <a:endParaRPr lang="ru-RU"/>
        </a:p>
      </dgm:t>
    </dgm:pt>
    <dgm:pt modelId="{1F11631A-F39B-4A1F-97AB-B655644A3AC4}" type="pres">
      <dgm:prSet presAssocID="{78632D0E-3C27-4C03-B2DD-A332F0C2DA4B}" presName="hierChild4" presStyleCnt="0"/>
      <dgm:spPr/>
    </dgm:pt>
    <dgm:pt modelId="{DD6D0D4B-673B-4FB1-9693-064893E9C0B5}" type="pres">
      <dgm:prSet presAssocID="{78632D0E-3C27-4C03-B2DD-A332F0C2DA4B}" presName="hierChild5" presStyleCnt="0"/>
      <dgm:spPr/>
    </dgm:pt>
    <dgm:pt modelId="{CB326D9C-64EC-415C-83B2-61405D9982A3}" type="pres">
      <dgm:prSet presAssocID="{0C28B871-8E8B-4AD7-821F-237EA537EF33}" presName="Name35" presStyleLbl="parChTrans1D2" presStyleIdx="2" presStyleCnt="5"/>
      <dgm:spPr/>
      <dgm:t>
        <a:bodyPr/>
        <a:lstStyle/>
        <a:p>
          <a:endParaRPr lang="ru-RU"/>
        </a:p>
      </dgm:t>
    </dgm:pt>
    <dgm:pt modelId="{4A5BFC07-19B4-470A-B666-70027CDBC15B}" type="pres">
      <dgm:prSet presAssocID="{8E9BF969-CBC7-4C3D-BBEC-7BF3AA07E4CE}" presName="hierRoot2" presStyleCnt="0">
        <dgm:presLayoutVars>
          <dgm:hierBranch/>
        </dgm:presLayoutVars>
      </dgm:prSet>
      <dgm:spPr/>
    </dgm:pt>
    <dgm:pt modelId="{40B5CE61-C82E-4DFE-8888-0F0E0D676E51}" type="pres">
      <dgm:prSet presAssocID="{8E9BF969-CBC7-4C3D-BBEC-7BF3AA07E4CE}" presName="rootComposite" presStyleCnt="0"/>
      <dgm:spPr/>
    </dgm:pt>
    <dgm:pt modelId="{B6EFC4B7-6DA1-46B5-B2A6-8E5FE1DBD224}" type="pres">
      <dgm:prSet presAssocID="{8E9BF969-CBC7-4C3D-BBEC-7BF3AA07E4CE}" presName="rootText" presStyleLbl="node2" presStyleIdx="2" presStyleCnt="5" custScaleX="103232" custScaleY="175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0572C-68F6-4C74-938B-EA3CB438E883}" type="pres">
      <dgm:prSet presAssocID="{8E9BF969-CBC7-4C3D-BBEC-7BF3AA07E4CE}" presName="rootConnector" presStyleLbl="node2" presStyleIdx="2" presStyleCnt="5"/>
      <dgm:spPr/>
      <dgm:t>
        <a:bodyPr/>
        <a:lstStyle/>
        <a:p>
          <a:endParaRPr lang="ru-RU"/>
        </a:p>
      </dgm:t>
    </dgm:pt>
    <dgm:pt modelId="{D908392D-DBE4-4F3F-A78E-D57995D00799}" type="pres">
      <dgm:prSet presAssocID="{8E9BF969-CBC7-4C3D-BBEC-7BF3AA07E4CE}" presName="hierChild4" presStyleCnt="0"/>
      <dgm:spPr/>
    </dgm:pt>
    <dgm:pt modelId="{741115CA-54D6-4D89-B8FD-2627670C1BD8}" type="pres">
      <dgm:prSet presAssocID="{8E9BF969-CBC7-4C3D-BBEC-7BF3AA07E4CE}" presName="hierChild5" presStyleCnt="0"/>
      <dgm:spPr/>
    </dgm:pt>
    <dgm:pt modelId="{51063C6C-CB84-448A-BCDA-40937E3EF75B}" type="pres">
      <dgm:prSet presAssocID="{91C541E4-0F5C-4960-AAB6-27449ACDD97B}" presName="Name35" presStyleLbl="parChTrans1D2" presStyleIdx="3" presStyleCnt="5"/>
      <dgm:spPr/>
      <dgm:t>
        <a:bodyPr/>
        <a:lstStyle/>
        <a:p>
          <a:endParaRPr lang="ru-RU"/>
        </a:p>
      </dgm:t>
    </dgm:pt>
    <dgm:pt modelId="{783C4D9F-170E-4153-A0EB-789A76ADDEDE}" type="pres">
      <dgm:prSet presAssocID="{7E3BD4A6-56BE-4F84-A32C-0EC7430C23DE}" presName="hierRoot2" presStyleCnt="0">
        <dgm:presLayoutVars>
          <dgm:hierBranch/>
        </dgm:presLayoutVars>
      </dgm:prSet>
      <dgm:spPr/>
    </dgm:pt>
    <dgm:pt modelId="{57BA82A1-E99D-4D83-9762-24F8674E9984}" type="pres">
      <dgm:prSet presAssocID="{7E3BD4A6-56BE-4F84-A32C-0EC7430C23DE}" presName="rootComposite" presStyleCnt="0"/>
      <dgm:spPr/>
    </dgm:pt>
    <dgm:pt modelId="{265492EE-075C-4C3B-8C4B-590954E4D666}" type="pres">
      <dgm:prSet presAssocID="{7E3BD4A6-56BE-4F84-A32C-0EC7430C23DE}" presName="rootText" presStyleLbl="node2" presStyleIdx="3" presStyleCnt="5" custScaleX="94009" custScaleY="180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BF3D2-70BE-430A-B22D-EA0BBB159008}" type="pres">
      <dgm:prSet presAssocID="{7E3BD4A6-56BE-4F84-A32C-0EC7430C23DE}" presName="rootConnector" presStyleLbl="node2" presStyleIdx="3" presStyleCnt="5"/>
      <dgm:spPr/>
      <dgm:t>
        <a:bodyPr/>
        <a:lstStyle/>
        <a:p>
          <a:endParaRPr lang="ru-RU"/>
        </a:p>
      </dgm:t>
    </dgm:pt>
    <dgm:pt modelId="{6DBAD3C0-7E06-4170-B02D-E8408502E015}" type="pres">
      <dgm:prSet presAssocID="{7E3BD4A6-56BE-4F84-A32C-0EC7430C23DE}" presName="hierChild4" presStyleCnt="0"/>
      <dgm:spPr/>
    </dgm:pt>
    <dgm:pt modelId="{762ED6F2-C514-4832-99B4-55DBC4FCBAA8}" type="pres">
      <dgm:prSet presAssocID="{7E3BD4A6-56BE-4F84-A32C-0EC7430C23DE}" presName="hierChild5" presStyleCnt="0"/>
      <dgm:spPr/>
    </dgm:pt>
    <dgm:pt modelId="{916F1851-7B5A-4244-B74D-1FEB200ABA9A}" type="pres">
      <dgm:prSet presAssocID="{E0E61AC2-AE35-4306-B9D6-1D59B0762865}" presName="Name35" presStyleLbl="parChTrans1D2" presStyleIdx="4" presStyleCnt="5"/>
      <dgm:spPr/>
      <dgm:t>
        <a:bodyPr/>
        <a:lstStyle/>
        <a:p>
          <a:endParaRPr lang="ru-RU"/>
        </a:p>
      </dgm:t>
    </dgm:pt>
    <dgm:pt modelId="{88C14D02-EC1B-4FBE-B235-2130A084692E}" type="pres">
      <dgm:prSet presAssocID="{7C91A502-F571-4A1B-B256-987BE90563A7}" presName="hierRoot2" presStyleCnt="0">
        <dgm:presLayoutVars>
          <dgm:hierBranch/>
        </dgm:presLayoutVars>
      </dgm:prSet>
      <dgm:spPr/>
    </dgm:pt>
    <dgm:pt modelId="{5E136B15-AED6-4EE7-9D1F-E7373DF70AEC}" type="pres">
      <dgm:prSet presAssocID="{7C91A502-F571-4A1B-B256-987BE90563A7}" presName="rootComposite" presStyleCnt="0"/>
      <dgm:spPr/>
    </dgm:pt>
    <dgm:pt modelId="{45FCF92D-BB33-4AC3-9967-53E66A605FA2}" type="pres">
      <dgm:prSet presAssocID="{7C91A502-F571-4A1B-B256-987BE90563A7}" presName="rootText" presStyleLbl="node2" presStyleIdx="4" presStyleCnt="5" custScaleX="109066" custScaleY="17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F2FE35-FF58-4EBE-93EC-6B024FD73E7F}" type="pres">
      <dgm:prSet presAssocID="{7C91A502-F571-4A1B-B256-987BE90563A7}" presName="rootConnector" presStyleLbl="node2" presStyleIdx="4" presStyleCnt="5"/>
      <dgm:spPr/>
      <dgm:t>
        <a:bodyPr/>
        <a:lstStyle/>
        <a:p>
          <a:endParaRPr lang="ru-RU"/>
        </a:p>
      </dgm:t>
    </dgm:pt>
    <dgm:pt modelId="{92DCF369-7AAA-4A8C-9FE5-2D4BDE508A36}" type="pres">
      <dgm:prSet presAssocID="{7C91A502-F571-4A1B-B256-987BE90563A7}" presName="hierChild4" presStyleCnt="0"/>
      <dgm:spPr/>
    </dgm:pt>
    <dgm:pt modelId="{3E5138A6-77C2-45D5-B52C-FC75421DA43A}" type="pres">
      <dgm:prSet presAssocID="{7C91A502-F571-4A1B-B256-987BE90563A7}" presName="hierChild5" presStyleCnt="0"/>
      <dgm:spPr/>
    </dgm:pt>
    <dgm:pt modelId="{DD89D7D5-67D8-426E-AD07-7D2A398EA7D7}" type="pres">
      <dgm:prSet presAssocID="{2D70A184-20DD-428A-A505-84D048F9F0E4}" presName="hierChild3" presStyleCnt="0"/>
      <dgm:spPr/>
    </dgm:pt>
  </dgm:ptLst>
  <dgm:cxnLst>
    <dgm:cxn modelId="{2224A5C0-2E87-49E5-9BA8-2D8F386F0BE7}" type="presOf" srcId="{DDAB472B-F0E0-47B0-BB96-5DBCA8C76927}" destId="{BCD3C485-957C-4DD7-8C09-3F59C9941A1A}" srcOrd="0" destOrd="0" presId="urn:microsoft.com/office/officeart/2005/8/layout/orgChart1"/>
    <dgm:cxn modelId="{91DF2C53-CD2D-4F81-9286-A2E79938A055}" type="presOf" srcId="{7E3BD4A6-56BE-4F84-A32C-0EC7430C23DE}" destId="{265492EE-075C-4C3B-8C4B-590954E4D666}" srcOrd="0" destOrd="0" presId="urn:microsoft.com/office/officeart/2005/8/layout/orgChart1"/>
    <dgm:cxn modelId="{DF1DF50D-9EC1-4542-AB81-D609A84DCF98}" type="presOf" srcId="{91C541E4-0F5C-4960-AAB6-27449ACDD97B}" destId="{51063C6C-CB84-448A-BCDA-40937E3EF75B}" srcOrd="0" destOrd="0" presId="urn:microsoft.com/office/officeart/2005/8/layout/orgChart1"/>
    <dgm:cxn modelId="{297C5042-48E0-462F-8A20-7BC84124598E}" type="presOf" srcId="{0C28B871-8E8B-4AD7-821F-237EA537EF33}" destId="{CB326D9C-64EC-415C-83B2-61405D9982A3}" srcOrd="0" destOrd="0" presId="urn:microsoft.com/office/officeart/2005/8/layout/orgChart1"/>
    <dgm:cxn modelId="{6612E9D8-A3D1-43C0-868C-DB93568E01DD}" type="presOf" srcId="{CFE489D6-3EFC-4F8F-942B-AD0A695518C4}" destId="{A983E14F-4234-45CF-BD36-40CBF52F95A9}" srcOrd="0" destOrd="0" presId="urn:microsoft.com/office/officeart/2005/8/layout/orgChart1"/>
    <dgm:cxn modelId="{409E7727-2D7E-4703-9A0B-0DFE335CEA56}" type="presOf" srcId="{6DB94337-4180-4D32-9A97-546D72212146}" destId="{A142D19E-206D-4B18-A72A-2D9205AFCAF8}" srcOrd="0" destOrd="0" presId="urn:microsoft.com/office/officeart/2005/8/layout/orgChart1"/>
    <dgm:cxn modelId="{4C8E4342-0133-4FAF-AADE-473A7EA1232F}" srcId="{2D70A184-20DD-428A-A505-84D048F9F0E4}" destId="{2E92D7F9-51FF-4086-975A-7A0852AFE8D2}" srcOrd="0" destOrd="0" parTransId="{CFE489D6-3EFC-4F8F-942B-AD0A695518C4}" sibTransId="{BAED488B-B9DE-4828-A6C8-1FD698066B74}"/>
    <dgm:cxn modelId="{52B32F6F-C7E4-4821-B973-11B29FD750F3}" type="presOf" srcId="{2E92D7F9-51FF-4086-975A-7A0852AFE8D2}" destId="{DAF08A22-6644-4C20-A82C-67BFB4F8E19F}" srcOrd="0" destOrd="0" presId="urn:microsoft.com/office/officeart/2005/8/layout/orgChart1"/>
    <dgm:cxn modelId="{C310C5CC-352B-4603-B29D-1F526E3C0EC9}" type="presOf" srcId="{78632D0E-3C27-4C03-B2DD-A332F0C2DA4B}" destId="{B3559533-04A0-43A6-86BB-A91BE280CCE4}" srcOrd="1" destOrd="0" presId="urn:microsoft.com/office/officeart/2005/8/layout/orgChart1"/>
    <dgm:cxn modelId="{3E25CBEC-7A98-4D6E-81AD-A510A6888D3A}" type="presOf" srcId="{8E9BF969-CBC7-4C3D-BBEC-7BF3AA07E4CE}" destId="{93D0572C-68F6-4C74-938B-EA3CB438E883}" srcOrd="1" destOrd="0" presId="urn:microsoft.com/office/officeart/2005/8/layout/orgChart1"/>
    <dgm:cxn modelId="{9684C0EC-3BAA-4530-BD48-43502473ED95}" type="presOf" srcId="{E0E61AC2-AE35-4306-B9D6-1D59B0762865}" destId="{916F1851-7B5A-4244-B74D-1FEB200ABA9A}" srcOrd="0" destOrd="0" presId="urn:microsoft.com/office/officeart/2005/8/layout/orgChart1"/>
    <dgm:cxn modelId="{B96CDD7C-8FDC-4C2D-9725-794AC5B05AC3}" type="presOf" srcId="{78632D0E-3C27-4C03-B2DD-A332F0C2DA4B}" destId="{5905D654-C44C-457C-9C96-898281F3EEC4}" srcOrd="0" destOrd="0" presId="urn:microsoft.com/office/officeart/2005/8/layout/orgChart1"/>
    <dgm:cxn modelId="{FB8A1FDF-21FC-4D48-8AF6-A2F3B5BB7DF1}" type="presOf" srcId="{2D70A184-20DD-428A-A505-84D048F9F0E4}" destId="{BF55EA48-E32C-452B-9AC0-3872FB10833C}" srcOrd="1" destOrd="0" presId="urn:microsoft.com/office/officeart/2005/8/layout/orgChart1"/>
    <dgm:cxn modelId="{C555CBA6-5343-46EC-9445-7968A458A93C}" srcId="{2D70A184-20DD-428A-A505-84D048F9F0E4}" destId="{7E3BD4A6-56BE-4F84-A32C-0EC7430C23DE}" srcOrd="3" destOrd="0" parTransId="{91C541E4-0F5C-4960-AAB6-27449ACDD97B}" sibTransId="{E4C5729F-8E9F-48A7-B70C-83406FA92694}"/>
    <dgm:cxn modelId="{56C9D9FB-904B-47E8-BADC-DAA564594403}" srcId="{2D70A184-20DD-428A-A505-84D048F9F0E4}" destId="{8E9BF969-CBC7-4C3D-BBEC-7BF3AA07E4CE}" srcOrd="2" destOrd="0" parTransId="{0C28B871-8E8B-4AD7-821F-237EA537EF33}" sibTransId="{86391F68-D33F-4582-A8CF-0999E20A2C5B}"/>
    <dgm:cxn modelId="{9A3823F7-2364-4A58-9884-8A2E2672C4AB}" type="presOf" srcId="{2D70A184-20DD-428A-A505-84D048F9F0E4}" destId="{F5B4F006-454D-4C98-98F0-0180463FD9CE}" srcOrd="0" destOrd="0" presId="urn:microsoft.com/office/officeart/2005/8/layout/orgChart1"/>
    <dgm:cxn modelId="{34EF898B-BC8B-4D46-8117-7B18E6BFC938}" type="presOf" srcId="{8E9BF969-CBC7-4C3D-BBEC-7BF3AA07E4CE}" destId="{B6EFC4B7-6DA1-46B5-B2A6-8E5FE1DBD224}" srcOrd="0" destOrd="0" presId="urn:microsoft.com/office/officeart/2005/8/layout/orgChart1"/>
    <dgm:cxn modelId="{B2CF098C-A35A-4F2B-B1B7-74449D242716}" srcId="{2D70A184-20DD-428A-A505-84D048F9F0E4}" destId="{78632D0E-3C27-4C03-B2DD-A332F0C2DA4B}" srcOrd="1" destOrd="0" parTransId="{6DB94337-4180-4D32-9A97-546D72212146}" sibTransId="{9D04AAE3-9AFE-4DDE-90E2-8BC111276646}"/>
    <dgm:cxn modelId="{5EC8EC13-08CC-43FC-9FA2-B93EAD6F4608}" type="presOf" srcId="{7E3BD4A6-56BE-4F84-A32C-0EC7430C23DE}" destId="{AD1BF3D2-70BE-430A-B22D-EA0BBB159008}" srcOrd="1" destOrd="0" presId="urn:microsoft.com/office/officeart/2005/8/layout/orgChart1"/>
    <dgm:cxn modelId="{E215FCB1-2432-4B2B-BF73-5FED45346EDF}" type="presOf" srcId="{7C91A502-F571-4A1B-B256-987BE90563A7}" destId="{45FCF92D-BB33-4AC3-9967-53E66A605FA2}" srcOrd="0" destOrd="0" presId="urn:microsoft.com/office/officeart/2005/8/layout/orgChart1"/>
    <dgm:cxn modelId="{1904AB2C-CAFA-4B85-8601-DEEFEE930B9E}" type="presOf" srcId="{2E92D7F9-51FF-4086-975A-7A0852AFE8D2}" destId="{EA453ED4-1726-4C85-86A7-5F5A2C84B9CE}" srcOrd="1" destOrd="0" presId="urn:microsoft.com/office/officeart/2005/8/layout/orgChart1"/>
    <dgm:cxn modelId="{40EA8826-7C29-4879-A709-CAF0C104CA8B}" type="presOf" srcId="{7C91A502-F571-4A1B-B256-987BE90563A7}" destId="{F5F2FE35-FF58-4EBE-93EC-6B024FD73E7F}" srcOrd="1" destOrd="0" presId="urn:microsoft.com/office/officeart/2005/8/layout/orgChart1"/>
    <dgm:cxn modelId="{DCF83719-E720-47C6-BCFF-F7139B9FE243}" srcId="{2D70A184-20DD-428A-A505-84D048F9F0E4}" destId="{7C91A502-F571-4A1B-B256-987BE90563A7}" srcOrd="4" destOrd="0" parTransId="{E0E61AC2-AE35-4306-B9D6-1D59B0762865}" sibTransId="{6F8669EB-EB5C-4D7E-818B-9022C9F0BFB5}"/>
    <dgm:cxn modelId="{CC5699EA-F733-4538-8CDA-F7102EEA7A74}" srcId="{DDAB472B-F0E0-47B0-BB96-5DBCA8C76927}" destId="{2D70A184-20DD-428A-A505-84D048F9F0E4}" srcOrd="0" destOrd="0" parTransId="{9D988BC3-B5CE-43A9-A464-A9CD8CD4ADBA}" sibTransId="{83364263-ACE9-464F-986C-6214683C043E}"/>
    <dgm:cxn modelId="{4803B996-6F3F-4C4C-B296-4ACAFA868CCA}" type="presParOf" srcId="{BCD3C485-957C-4DD7-8C09-3F59C9941A1A}" destId="{8B3D77AF-64F3-4897-A950-5AF4319911CD}" srcOrd="0" destOrd="0" presId="urn:microsoft.com/office/officeart/2005/8/layout/orgChart1"/>
    <dgm:cxn modelId="{20AFE527-D897-44BC-9222-3943C4B84A8F}" type="presParOf" srcId="{8B3D77AF-64F3-4897-A950-5AF4319911CD}" destId="{FB6CBAC8-A80E-4418-A2D9-25BFF5D9A275}" srcOrd="0" destOrd="0" presId="urn:microsoft.com/office/officeart/2005/8/layout/orgChart1"/>
    <dgm:cxn modelId="{09706AB2-30F0-4E4E-A046-4BB5F55303F3}" type="presParOf" srcId="{FB6CBAC8-A80E-4418-A2D9-25BFF5D9A275}" destId="{F5B4F006-454D-4C98-98F0-0180463FD9CE}" srcOrd="0" destOrd="0" presId="urn:microsoft.com/office/officeart/2005/8/layout/orgChart1"/>
    <dgm:cxn modelId="{E654690C-FAAC-4FD7-A8C3-A68075971711}" type="presParOf" srcId="{FB6CBAC8-A80E-4418-A2D9-25BFF5D9A275}" destId="{BF55EA48-E32C-452B-9AC0-3872FB10833C}" srcOrd="1" destOrd="0" presId="urn:microsoft.com/office/officeart/2005/8/layout/orgChart1"/>
    <dgm:cxn modelId="{77D3AB5C-49A3-4B24-AE04-7F243E491CE8}" type="presParOf" srcId="{8B3D77AF-64F3-4897-A950-5AF4319911CD}" destId="{AF029282-0805-4081-A9FD-255200BD81F2}" srcOrd="1" destOrd="0" presId="urn:microsoft.com/office/officeart/2005/8/layout/orgChart1"/>
    <dgm:cxn modelId="{E76A3A16-F0B6-4366-9121-16A2B820C262}" type="presParOf" srcId="{AF029282-0805-4081-A9FD-255200BD81F2}" destId="{A983E14F-4234-45CF-BD36-40CBF52F95A9}" srcOrd="0" destOrd="0" presId="urn:microsoft.com/office/officeart/2005/8/layout/orgChart1"/>
    <dgm:cxn modelId="{05C7C9C9-3D6C-438D-91F6-E178BF228B61}" type="presParOf" srcId="{AF029282-0805-4081-A9FD-255200BD81F2}" destId="{884D6351-3434-4F03-AA03-17030F1F541B}" srcOrd="1" destOrd="0" presId="urn:microsoft.com/office/officeart/2005/8/layout/orgChart1"/>
    <dgm:cxn modelId="{4AEB7667-14A6-4AB2-9F2A-4452932B442E}" type="presParOf" srcId="{884D6351-3434-4F03-AA03-17030F1F541B}" destId="{95DE9D3B-5CEC-4FD4-BE94-B5C36D7E5792}" srcOrd="0" destOrd="0" presId="urn:microsoft.com/office/officeart/2005/8/layout/orgChart1"/>
    <dgm:cxn modelId="{FCB32570-3B3F-4BBD-A72B-001883A190C4}" type="presParOf" srcId="{95DE9D3B-5CEC-4FD4-BE94-B5C36D7E5792}" destId="{DAF08A22-6644-4C20-A82C-67BFB4F8E19F}" srcOrd="0" destOrd="0" presId="urn:microsoft.com/office/officeart/2005/8/layout/orgChart1"/>
    <dgm:cxn modelId="{96CDC0D9-FC2C-48CA-97CA-16049058DA07}" type="presParOf" srcId="{95DE9D3B-5CEC-4FD4-BE94-B5C36D7E5792}" destId="{EA453ED4-1726-4C85-86A7-5F5A2C84B9CE}" srcOrd="1" destOrd="0" presId="urn:microsoft.com/office/officeart/2005/8/layout/orgChart1"/>
    <dgm:cxn modelId="{07139705-9D63-493F-BDD3-CCD42DDA99C9}" type="presParOf" srcId="{884D6351-3434-4F03-AA03-17030F1F541B}" destId="{E7C2DCFA-D168-4BDD-ABE9-8EF3DBC680A3}" srcOrd="1" destOrd="0" presId="urn:microsoft.com/office/officeart/2005/8/layout/orgChart1"/>
    <dgm:cxn modelId="{C16E93DD-BDC6-472B-BFAE-D11F00AC4974}" type="presParOf" srcId="{884D6351-3434-4F03-AA03-17030F1F541B}" destId="{03AEA6D8-7454-40E9-AFB1-29BF1BDD6157}" srcOrd="2" destOrd="0" presId="urn:microsoft.com/office/officeart/2005/8/layout/orgChart1"/>
    <dgm:cxn modelId="{6E375AD6-5FED-498E-8D38-7F992B520BC1}" type="presParOf" srcId="{AF029282-0805-4081-A9FD-255200BD81F2}" destId="{A142D19E-206D-4B18-A72A-2D9205AFCAF8}" srcOrd="2" destOrd="0" presId="urn:microsoft.com/office/officeart/2005/8/layout/orgChart1"/>
    <dgm:cxn modelId="{C918CE42-988C-416D-9662-FDFDBD7F53EE}" type="presParOf" srcId="{AF029282-0805-4081-A9FD-255200BD81F2}" destId="{6DA9ABF6-DA34-48E7-8B0B-A9C86B9052FE}" srcOrd="3" destOrd="0" presId="urn:microsoft.com/office/officeart/2005/8/layout/orgChart1"/>
    <dgm:cxn modelId="{C3450711-FF28-439B-8BC2-5D11D48A3A49}" type="presParOf" srcId="{6DA9ABF6-DA34-48E7-8B0B-A9C86B9052FE}" destId="{1D3C1F47-180F-47A8-9E68-0556689A76F5}" srcOrd="0" destOrd="0" presId="urn:microsoft.com/office/officeart/2005/8/layout/orgChart1"/>
    <dgm:cxn modelId="{70D94712-F3B9-4B35-AD0C-B28ABCA700E0}" type="presParOf" srcId="{1D3C1F47-180F-47A8-9E68-0556689A76F5}" destId="{5905D654-C44C-457C-9C96-898281F3EEC4}" srcOrd="0" destOrd="0" presId="urn:microsoft.com/office/officeart/2005/8/layout/orgChart1"/>
    <dgm:cxn modelId="{1EAEA6BD-04DE-4781-8394-9FF10BC260B3}" type="presParOf" srcId="{1D3C1F47-180F-47A8-9E68-0556689A76F5}" destId="{B3559533-04A0-43A6-86BB-A91BE280CCE4}" srcOrd="1" destOrd="0" presId="urn:microsoft.com/office/officeart/2005/8/layout/orgChart1"/>
    <dgm:cxn modelId="{BE5030E8-59A2-4B4C-A79D-81E4913D1EE1}" type="presParOf" srcId="{6DA9ABF6-DA34-48E7-8B0B-A9C86B9052FE}" destId="{1F11631A-F39B-4A1F-97AB-B655644A3AC4}" srcOrd="1" destOrd="0" presId="urn:microsoft.com/office/officeart/2005/8/layout/orgChart1"/>
    <dgm:cxn modelId="{01B7659B-67F7-4131-BDBF-7A419DF5FCFE}" type="presParOf" srcId="{6DA9ABF6-DA34-48E7-8B0B-A9C86B9052FE}" destId="{DD6D0D4B-673B-4FB1-9693-064893E9C0B5}" srcOrd="2" destOrd="0" presId="urn:microsoft.com/office/officeart/2005/8/layout/orgChart1"/>
    <dgm:cxn modelId="{89859F64-6505-4B62-86E9-C46C5D15E8A3}" type="presParOf" srcId="{AF029282-0805-4081-A9FD-255200BD81F2}" destId="{CB326D9C-64EC-415C-83B2-61405D9982A3}" srcOrd="4" destOrd="0" presId="urn:microsoft.com/office/officeart/2005/8/layout/orgChart1"/>
    <dgm:cxn modelId="{BFCEFF35-7958-4BE9-91D7-EC632C6D324C}" type="presParOf" srcId="{AF029282-0805-4081-A9FD-255200BD81F2}" destId="{4A5BFC07-19B4-470A-B666-70027CDBC15B}" srcOrd="5" destOrd="0" presId="urn:microsoft.com/office/officeart/2005/8/layout/orgChart1"/>
    <dgm:cxn modelId="{7BF91A80-ECB9-40A4-9C61-79235E7FB4A3}" type="presParOf" srcId="{4A5BFC07-19B4-470A-B666-70027CDBC15B}" destId="{40B5CE61-C82E-4DFE-8888-0F0E0D676E51}" srcOrd="0" destOrd="0" presId="urn:microsoft.com/office/officeart/2005/8/layout/orgChart1"/>
    <dgm:cxn modelId="{2A0684D9-7066-44C3-88B1-366A4C7358F5}" type="presParOf" srcId="{40B5CE61-C82E-4DFE-8888-0F0E0D676E51}" destId="{B6EFC4B7-6DA1-46B5-B2A6-8E5FE1DBD224}" srcOrd="0" destOrd="0" presId="urn:microsoft.com/office/officeart/2005/8/layout/orgChart1"/>
    <dgm:cxn modelId="{D0127998-3C69-4342-8D8F-4D1B0C8BDB4B}" type="presParOf" srcId="{40B5CE61-C82E-4DFE-8888-0F0E0D676E51}" destId="{93D0572C-68F6-4C74-938B-EA3CB438E883}" srcOrd="1" destOrd="0" presId="urn:microsoft.com/office/officeart/2005/8/layout/orgChart1"/>
    <dgm:cxn modelId="{43766940-5DDE-41E2-BA87-50024A374874}" type="presParOf" srcId="{4A5BFC07-19B4-470A-B666-70027CDBC15B}" destId="{D908392D-DBE4-4F3F-A78E-D57995D00799}" srcOrd="1" destOrd="0" presId="urn:microsoft.com/office/officeart/2005/8/layout/orgChart1"/>
    <dgm:cxn modelId="{FC30E933-EE82-41EA-99DA-C06066B646E6}" type="presParOf" srcId="{4A5BFC07-19B4-470A-B666-70027CDBC15B}" destId="{741115CA-54D6-4D89-B8FD-2627670C1BD8}" srcOrd="2" destOrd="0" presId="urn:microsoft.com/office/officeart/2005/8/layout/orgChart1"/>
    <dgm:cxn modelId="{47B843EF-7062-4E5C-8BB9-37AD2CABC06B}" type="presParOf" srcId="{AF029282-0805-4081-A9FD-255200BD81F2}" destId="{51063C6C-CB84-448A-BCDA-40937E3EF75B}" srcOrd="6" destOrd="0" presId="urn:microsoft.com/office/officeart/2005/8/layout/orgChart1"/>
    <dgm:cxn modelId="{D3E973DF-0A46-48C0-8E2B-76718D240956}" type="presParOf" srcId="{AF029282-0805-4081-A9FD-255200BD81F2}" destId="{783C4D9F-170E-4153-A0EB-789A76ADDEDE}" srcOrd="7" destOrd="0" presId="urn:microsoft.com/office/officeart/2005/8/layout/orgChart1"/>
    <dgm:cxn modelId="{1878152A-761A-4113-AE6B-82F31238EBFC}" type="presParOf" srcId="{783C4D9F-170E-4153-A0EB-789A76ADDEDE}" destId="{57BA82A1-E99D-4D83-9762-24F8674E9984}" srcOrd="0" destOrd="0" presId="urn:microsoft.com/office/officeart/2005/8/layout/orgChart1"/>
    <dgm:cxn modelId="{9664640F-7454-4F22-B8B3-5C16C80191D6}" type="presParOf" srcId="{57BA82A1-E99D-4D83-9762-24F8674E9984}" destId="{265492EE-075C-4C3B-8C4B-590954E4D666}" srcOrd="0" destOrd="0" presId="urn:microsoft.com/office/officeart/2005/8/layout/orgChart1"/>
    <dgm:cxn modelId="{7444CAE6-CF46-4328-945E-352127A57EE2}" type="presParOf" srcId="{57BA82A1-E99D-4D83-9762-24F8674E9984}" destId="{AD1BF3D2-70BE-430A-B22D-EA0BBB159008}" srcOrd="1" destOrd="0" presId="urn:microsoft.com/office/officeart/2005/8/layout/orgChart1"/>
    <dgm:cxn modelId="{60CD51A4-C9CC-4976-BC9B-F86C71032AFC}" type="presParOf" srcId="{783C4D9F-170E-4153-A0EB-789A76ADDEDE}" destId="{6DBAD3C0-7E06-4170-B02D-E8408502E015}" srcOrd="1" destOrd="0" presId="urn:microsoft.com/office/officeart/2005/8/layout/orgChart1"/>
    <dgm:cxn modelId="{9CCAF908-BBEE-4853-800A-591D89F5094C}" type="presParOf" srcId="{783C4D9F-170E-4153-A0EB-789A76ADDEDE}" destId="{762ED6F2-C514-4832-99B4-55DBC4FCBAA8}" srcOrd="2" destOrd="0" presId="urn:microsoft.com/office/officeart/2005/8/layout/orgChart1"/>
    <dgm:cxn modelId="{5F74C203-23F4-4879-BA1B-AD3B4B67FDA7}" type="presParOf" srcId="{AF029282-0805-4081-A9FD-255200BD81F2}" destId="{916F1851-7B5A-4244-B74D-1FEB200ABA9A}" srcOrd="8" destOrd="0" presId="urn:microsoft.com/office/officeart/2005/8/layout/orgChart1"/>
    <dgm:cxn modelId="{75C780FF-A390-4A52-B3F0-B7159D1AED9D}" type="presParOf" srcId="{AF029282-0805-4081-A9FD-255200BD81F2}" destId="{88C14D02-EC1B-4FBE-B235-2130A084692E}" srcOrd="9" destOrd="0" presId="urn:microsoft.com/office/officeart/2005/8/layout/orgChart1"/>
    <dgm:cxn modelId="{BE9474CC-FFF5-4E19-BC27-3AA29271F3F7}" type="presParOf" srcId="{88C14D02-EC1B-4FBE-B235-2130A084692E}" destId="{5E136B15-AED6-4EE7-9D1F-E7373DF70AEC}" srcOrd="0" destOrd="0" presId="urn:microsoft.com/office/officeart/2005/8/layout/orgChart1"/>
    <dgm:cxn modelId="{CEABAE75-7BFE-42C1-9B1D-B3C2C0986A07}" type="presParOf" srcId="{5E136B15-AED6-4EE7-9D1F-E7373DF70AEC}" destId="{45FCF92D-BB33-4AC3-9967-53E66A605FA2}" srcOrd="0" destOrd="0" presId="urn:microsoft.com/office/officeart/2005/8/layout/orgChart1"/>
    <dgm:cxn modelId="{A0192985-1187-4EEC-BD83-0FA9A926C6EC}" type="presParOf" srcId="{5E136B15-AED6-4EE7-9D1F-E7373DF70AEC}" destId="{F5F2FE35-FF58-4EBE-93EC-6B024FD73E7F}" srcOrd="1" destOrd="0" presId="urn:microsoft.com/office/officeart/2005/8/layout/orgChart1"/>
    <dgm:cxn modelId="{A9485061-2DFA-4A79-B310-BD0C16436E8B}" type="presParOf" srcId="{88C14D02-EC1B-4FBE-B235-2130A084692E}" destId="{92DCF369-7AAA-4A8C-9FE5-2D4BDE508A36}" srcOrd="1" destOrd="0" presId="urn:microsoft.com/office/officeart/2005/8/layout/orgChart1"/>
    <dgm:cxn modelId="{75832872-4142-4DAD-AA43-47ADF588D893}" type="presParOf" srcId="{88C14D02-EC1B-4FBE-B235-2130A084692E}" destId="{3E5138A6-77C2-45D5-B52C-FC75421DA43A}" srcOrd="2" destOrd="0" presId="urn:microsoft.com/office/officeart/2005/8/layout/orgChart1"/>
    <dgm:cxn modelId="{77CC798C-098E-40A7-A86B-3FCAFE58358A}" type="presParOf" srcId="{8B3D77AF-64F3-4897-A950-5AF4319911CD}" destId="{DD89D7D5-67D8-426E-AD07-7D2A398EA7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F1851-7B5A-4244-B74D-1FEB200ABA9A}">
      <dsp:nvSpPr>
        <dsp:cNvPr id="0" name=""/>
        <dsp:cNvSpPr/>
      </dsp:nvSpPr>
      <dsp:spPr>
        <a:xfrm>
          <a:off x="3771899" y="2534924"/>
          <a:ext cx="3115139" cy="25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41"/>
              </a:lnTo>
              <a:lnTo>
                <a:pt x="3115139" y="125941"/>
              </a:lnTo>
              <a:lnTo>
                <a:pt x="3115139" y="2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63C6C-CB84-448A-BCDA-40937E3EF75B}">
      <dsp:nvSpPr>
        <dsp:cNvPr id="0" name=""/>
        <dsp:cNvSpPr/>
      </dsp:nvSpPr>
      <dsp:spPr>
        <a:xfrm>
          <a:off x="3771899" y="2534924"/>
          <a:ext cx="1645377" cy="25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41"/>
              </a:lnTo>
              <a:lnTo>
                <a:pt x="1645377" y="125941"/>
              </a:lnTo>
              <a:lnTo>
                <a:pt x="1645377" y="2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6D9C-64EC-415C-83B2-61405D9982A3}">
      <dsp:nvSpPr>
        <dsp:cNvPr id="0" name=""/>
        <dsp:cNvSpPr/>
      </dsp:nvSpPr>
      <dsp:spPr>
        <a:xfrm>
          <a:off x="3771899" y="2534924"/>
          <a:ext cx="210603" cy="25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41"/>
              </a:lnTo>
              <a:lnTo>
                <a:pt x="210603" y="125941"/>
              </a:lnTo>
              <a:lnTo>
                <a:pt x="210603" y="2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D19E-206D-4B18-A72A-2D9205AFCAF8}">
      <dsp:nvSpPr>
        <dsp:cNvPr id="0" name=""/>
        <dsp:cNvSpPr/>
      </dsp:nvSpPr>
      <dsp:spPr>
        <a:xfrm>
          <a:off x="2488890" y="2534924"/>
          <a:ext cx="1283009" cy="251882"/>
        </a:xfrm>
        <a:custGeom>
          <a:avLst/>
          <a:gdLst/>
          <a:ahLst/>
          <a:cxnLst/>
          <a:rect l="0" t="0" r="0" b="0"/>
          <a:pathLst>
            <a:path>
              <a:moveTo>
                <a:pt x="1283009" y="0"/>
              </a:moveTo>
              <a:lnTo>
                <a:pt x="1283009" y="125941"/>
              </a:lnTo>
              <a:lnTo>
                <a:pt x="0" y="125941"/>
              </a:lnTo>
              <a:lnTo>
                <a:pt x="0" y="2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3E14F-4234-45CF-BD36-40CBF52F95A9}">
      <dsp:nvSpPr>
        <dsp:cNvPr id="0" name=""/>
        <dsp:cNvSpPr/>
      </dsp:nvSpPr>
      <dsp:spPr>
        <a:xfrm>
          <a:off x="808525" y="2534924"/>
          <a:ext cx="2963374" cy="251882"/>
        </a:xfrm>
        <a:custGeom>
          <a:avLst/>
          <a:gdLst/>
          <a:ahLst/>
          <a:cxnLst/>
          <a:rect l="0" t="0" r="0" b="0"/>
          <a:pathLst>
            <a:path>
              <a:moveTo>
                <a:pt x="2963374" y="0"/>
              </a:moveTo>
              <a:lnTo>
                <a:pt x="2963374" y="125941"/>
              </a:lnTo>
              <a:lnTo>
                <a:pt x="0" y="125941"/>
              </a:lnTo>
              <a:lnTo>
                <a:pt x="0" y="251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4F006-454D-4C98-98F0-0180463FD9CE}">
      <dsp:nvSpPr>
        <dsp:cNvPr id="0" name=""/>
        <dsp:cNvSpPr/>
      </dsp:nvSpPr>
      <dsp:spPr>
        <a:xfrm>
          <a:off x="2501280" y="657227"/>
          <a:ext cx="2541238" cy="1877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Составляется план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выполнения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исследовательской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работы</a:t>
          </a:r>
        </a:p>
      </dsp:txBody>
      <dsp:txXfrm>
        <a:off x="2501280" y="657227"/>
        <a:ext cx="2541238" cy="1877696"/>
      </dsp:txXfrm>
    </dsp:sp>
    <dsp:sp modelId="{DAF08A22-6644-4C20-A82C-67BFB4F8E19F}">
      <dsp:nvSpPr>
        <dsp:cNvPr id="0" name=""/>
        <dsp:cNvSpPr/>
      </dsp:nvSpPr>
      <dsp:spPr>
        <a:xfrm>
          <a:off x="2670" y="2786806"/>
          <a:ext cx="1611709" cy="100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Работа с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источниками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информации</a:t>
          </a:r>
        </a:p>
      </dsp:txBody>
      <dsp:txXfrm>
        <a:off x="2670" y="2786806"/>
        <a:ext cx="1611709" cy="1003678"/>
      </dsp:txXfrm>
    </dsp:sp>
    <dsp:sp modelId="{5905D654-C44C-457C-9C96-898281F3EEC4}">
      <dsp:nvSpPr>
        <dsp:cNvPr id="0" name=""/>
        <dsp:cNvSpPr/>
      </dsp:nvSpPr>
      <dsp:spPr>
        <a:xfrm>
          <a:off x="1866262" y="2786806"/>
          <a:ext cx="1245256" cy="1064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Практические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методы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познания</a:t>
          </a:r>
        </a:p>
      </dsp:txBody>
      <dsp:txXfrm>
        <a:off x="1866262" y="2786806"/>
        <a:ext cx="1245256" cy="1064849"/>
      </dsp:txXfrm>
    </dsp:sp>
    <dsp:sp modelId="{B6EFC4B7-6DA1-46B5-B2A6-8E5FE1DBD224}">
      <dsp:nvSpPr>
        <dsp:cNvPr id="0" name=""/>
        <dsp:cNvSpPr/>
      </dsp:nvSpPr>
      <dsp:spPr>
        <a:xfrm>
          <a:off x="3363401" y="2786806"/>
          <a:ext cx="1238204" cy="1051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текста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Редактирование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текста</a:t>
          </a:r>
        </a:p>
      </dsp:txBody>
      <dsp:txXfrm>
        <a:off x="3363401" y="2786806"/>
        <a:ext cx="1238204" cy="1051433"/>
      </dsp:txXfrm>
    </dsp:sp>
    <dsp:sp modelId="{265492EE-075C-4C3B-8C4B-590954E4D666}">
      <dsp:nvSpPr>
        <dsp:cNvPr id="0" name=""/>
        <dsp:cNvSpPr/>
      </dsp:nvSpPr>
      <dsp:spPr>
        <a:xfrm>
          <a:off x="4853487" y="2786806"/>
          <a:ext cx="1127580" cy="1081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Оформление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работы</a:t>
          </a:r>
        </a:p>
      </dsp:txBody>
      <dsp:txXfrm>
        <a:off x="4853487" y="2786806"/>
        <a:ext cx="1127580" cy="1081929"/>
      </dsp:txXfrm>
    </dsp:sp>
    <dsp:sp modelId="{45FCF92D-BB33-4AC3-9967-53E66A605FA2}">
      <dsp:nvSpPr>
        <dsp:cNvPr id="0" name=""/>
        <dsp:cNvSpPr/>
      </dsp:nvSpPr>
      <dsp:spPr>
        <a:xfrm>
          <a:off x="6232949" y="2786806"/>
          <a:ext cx="1308179" cy="1035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Подготовка к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презентации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результатов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исследования</a:t>
          </a:r>
        </a:p>
      </dsp:txBody>
      <dsp:txXfrm>
        <a:off x="6232949" y="2786806"/>
        <a:ext cx="1308179" cy="103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4122-BBC6-4866-B1B2-8BE1666D8422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897A-A495-4D5A-B2F0-1133C02A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9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5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DE58-B1C6-49D1-BC74-16AADC2F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4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6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3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99;-&#1075;&#1086;&#1088;&#1076;&#1086;&#1089;&#1090;&#1100;.&#1088;&#1092;/p0068.htm" TargetMode="External"/><Relationship Id="rId13" Type="http://schemas.openxmlformats.org/officeDocument/2006/relationships/hyperlink" Target="https://stemford.org/" TargetMode="External"/><Relationship Id="rId3" Type="http://schemas.openxmlformats.org/officeDocument/2006/relationships/hyperlink" Target="http://technicamolodezhi.ru/" TargetMode="External"/><Relationship Id="rId7" Type="http://schemas.openxmlformats.org/officeDocument/2006/relationships/hyperlink" Target="http://sochisirius.ru/" TargetMode="External"/><Relationship Id="rId12" Type="http://schemas.openxmlformats.org/officeDocument/2006/relationships/hyperlink" Target="https://www.mendeleevtver.ru/" TargetMode="External"/><Relationship Id="rId2" Type="http://schemas.openxmlformats.org/officeDocument/2006/relationships/hyperlink" Target="http://school-collection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graciya.org/" TargetMode="External"/><Relationship Id="rId11" Type="http://schemas.openxmlformats.org/officeDocument/2006/relationships/hyperlink" Target="http://www.schoolnano.ru/" TargetMode="External"/><Relationship Id="rId5" Type="http://schemas.openxmlformats.org/officeDocument/2006/relationships/hyperlink" Target="https://nano-grad.ru/" TargetMode="External"/><Relationship Id="rId10" Type="http://schemas.openxmlformats.org/officeDocument/2006/relationships/hyperlink" Target="https://www.rgo.ru/ru/proekty/aktualnye-konkursy-na-uchastie-v-proektah-rgo&#1072;" TargetMode="External"/><Relationship Id="rId4" Type="http://schemas.openxmlformats.org/officeDocument/2006/relationships/hyperlink" Target="https://vernadsky.info/" TargetMode="External"/><Relationship Id="rId9" Type="http://schemas.openxmlformats.org/officeDocument/2006/relationships/hyperlink" Target="http://www.step-into-the-future.ru/" TargetMode="External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59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№10 с углубленным изучением отдельных предметов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учебно-исследовательская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pPr marL="0" indent="0" algn="r">
              <a:buNone/>
            </a:pP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Учитель географии высшей </a:t>
            </a:r>
          </a:p>
          <a:p>
            <a:pPr marL="0" indent="0" algn="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marL="0" indent="0" algn="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Крупенина Н.В.</a:t>
            </a:r>
          </a:p>
          <a:p>
            <a:pPr marL="0" indent="0"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Сургут 2022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Как выбрать тему проекта или исследования?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тему оказывается несложно, если учащийся точно знает, что ему интересно в данный момент, какая проблема волнует более других.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Перед формулированием темы учащемуся рекомендуется задать самому себе следующие вопросы: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1. Что мне интересно больше всего узнать, исследовать, выяснить?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2. Чем я хочу заниматься в первую очередь – какими предметами, проблемами, вопросами?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3. Чему я чаще всего посвящаю свободное время?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4. По каким предметам у меня достаточно высокие достижения? Стоит ли погрузиться в их изучение?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5. Что из изученного в школе хотелось бы узнать подробнее, детальнее, глубже?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6. Есть ли что-то такое, чем я особенно горжусь (например, собрал или сконструировал прибор, устройство, оно работает, я этим горжусь).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Если эти вопросы не помогли, обратитесь к учителям, спросите своих родителей, поговорите об этом с одноклассниками. Может быть, кто-то подскажет интересную идею…</a:t>
            </a:r>
          </a:p>
          <a:p>
            <a:pPr marL="0" indent="0"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6" y="274638"/>
            <a:ext cx="7205663" cy="114300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 для использования в проектной и исследовательской деятельности: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Единая коллекция цифровых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ресурсов: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2"/>
              </a:rPr>
              <a:t>://school-collection.edu/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Интернет-портал журнала «Техника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молодежи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3"/>
              </a:rPr>
              <a:t>http://technicamolodezhi.ru/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конкурса им. Вернадского: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4"/>
              </a:rPr>
              <a:t>://vernadsky.info/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7600" dirty="0" err="1">
                <a:latin typeface="Times New Roman" pitchFamily="18" charset="0"/>
                <a:cs typeface="Times New Roman" pitchFamily="18" charset="0"/>
              </a:rPr>
              <a:t>Нанограда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https://nano-grad.ru/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национальной системы «Интеграция»: 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6"/>
              </a:rPr>
              <a:t>http://integraciya.org/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Сайт: Образовательного центра «Сириус»: 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7"/>
              </a:rPr>
              <a:t>http://sochisirius.ru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Региональной общественной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содействия эффективному развитию творческой и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инновационной деятельности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в современном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«Доктрина» (Москва):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8"/>
              </a:rPr>
              <a:t>://мы-гордость.рф/p0068.htm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Российской научно-социальной программы для молодежи и школьников «Шаг в будущее»: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www.step-into-the-future.ru/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русского географического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www.rgo.ru/ru/proekty/aktualnye-konkursy-na-uchastie-v-proektah-rgo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  <a:hlinkClick r:id="rId10"/>
              </a:rPr>
              <a:t>а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Школьной лиги </a:t>
            </a:r>
            <a:r>
              <a:rPr lang="ru-RU" sz="7600" dirty="0" err="1">
                <a:latin typeface="Times New Roman" pitchFamily="18" charset="0"/>
                <a:cs typeface="Times New Roman" pitchFamily="18" charset="0"/>
              </a:rPr>
              <a:t>Роснано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11"/>
              </a:rPr>
              <a:t>://www.schoolnano.ru/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Учебно-познавательный портал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. Д.И. Менделеева: 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12"/>
              </a:rPr>
              <a:t>://www.mendeleevtver.ru/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Сайт образовательной платформы </a:t>
            </a:r>
            <a:r>
              <a:rPr lang="ru-RU" sz="7600" dirty="0" err="1" smtClean="0">
                <a:latin typeface="Times New Roman" pitchFamily="18" charset="0"/>
                <a:cs typeface="Times New Roman" pitchFamily="18" charset="0"/>
              </a:rPr>
              <a:t>Стемфорд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7600" u="sng" dirty="0">
                <a:latin typeface="Times New Roman" pitchFamily="18" charset="0"/>
                <a:cs typeface="Times New Roman" pitchFamily="18" charset="0"/>
                <a:hlinkClick r:id="rId13"/>
              </a:rPr>
              <a:t>https://</a:t>
            </a:r>
            <a:r>
              <a:rPr lang="ru-RU" sz="7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stemford.org</a:t>
            </a:r>
            <a:endParaRPr lang="ru-RU" sz="7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Желаю всем успехов в написании проектных и учебно-исследовательских работ!</a:t>
            </a:r>
          </a:p>
          <a:p>
            <a:pPr marL="0" indent="0" algn="ctr">
              <a:buFontTx/>
              <a:buNone/>
            </a:pPr>
            <a:endParaRPr lang="ru-RU" sz="4000" b="1" dirty="0" smtClean="0"/>
          </a:p>
          <a:p>
            <a:pPr marL="0" indent="0" algn="ctr">
              <a:buFontTx/>
              <a:buNone/>
            </a:pPr>
            <a:endParaRPr lang="ru-RU" sz="4000" b="1" dirty="0" smtClean="0"/>
          </a:p>
          <a:p>
            <a:pPr marL="0" indent="0" algn="ctr">
              <a:buFontTx/>
              <a:buNone/>
            </a:pPr>
            <a:endParaRPr lang="ru-RU" sz="4000" b="1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84785"/>
            <a:ext cx="3200400" cy="19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09913"/>
            <a:ext cx="29527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60938"/>
            <a:ext cx="304958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484785"/>
            <a:ext cx="3132138" cy="18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81575"/>
            <a:ext cx="32416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-44450" y="260649"/>
            <a:ext cx="9140825" cy="5968702"/>
            <a:chOff x="-28" y="1134"/>
            <a:chExt cx="5758" cy="2790"/>
          </a:xfrm>
        </p:grpSpPr>
        <p:cxnSp>
          <p:nvCxnSpPr>
            <p:cNvPr id="16388" name="AutoShape 2"/>
            <p:cNvCxnSpPr>
              <a:cxnSpLocks noChangeShapeType="1"/>
              <a:stCxn id="16408" idx="0"/>
              <a:endCxn id="16403" idx="3"/>
            </p:cNvCxnSpPr>
            <p:nvPr/>
          </p:nvCxnSpPr>
          <p:spPr bwMode="auto">
            <a:xfrm flipH="1" flipV="1">
              <a:off x="5183" y="2819"/>
              <a:ext cx="79" cy="3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89" name="AutoShape 3"/>
            <p:cNvCxnSpPr>
              <a:cxnSpLocks noChangeShapeType="1"/>
              <a:stCxn id="16407" idx="0"/>
              <a:endCxn id="16402" idx="3"/>
            </p:cNvCxnSpPr>
            <p:nvPr/>
          </p:nvCxnSpPr>
          <p:spPr bwMode="auto">
            <a:xfrm flipH="1" flipV="1">
              <a:off x="3998" y="2819"/>
              <a:ext cx="78" cy="3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0" name="AutoShape 4"/>
            <p:cNvCxnSpPr>
              <a:cxnSpLocks noChangeShapeType="1"/>
              <a:stCxn id="16406" idx="0"/>
              <a:endCxn id="16401" idx="3"/>
            </p:cNvCxnSpPr>
            <p:nvPr/>
          </p:nvCxnSpPr>
          <p:spPr bwMode="auto">
            <a:xfrm flipH="1" flipV="1">
              <a:off x="2809" y="2868"/>
              <a:ext cx="81" cy="31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1" name="AutoShape 5"/>
            <p:cNvCxnSpPr>
              <a:cxnSpLocks noChangeShapeType="1"/>
              <a:stCxn id="16405" idx="0"/>
              <a:endCxn id="16400" idx="3"/>
            </p:cNvCxnSpPr>
            <p:nvPr/>
          </p:nvCxnSpPr>
          <p:spPr bwMode="auto">
            <a:xfrm flipH="1" flipV="1">
              <a:off x="1626" y="2819"/>
              <a:ext cx="78" cy="3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2" name="AutoShape 6"/>
            <p:cNvCxnSpPr>
              <a:cxnSpLocks noChangeShapeType="1"/>
              <a:stCxn id="16404" idx="0"/>
              <a:endCxn id="16399" idx="3"/>
            </p:cNvCxnSpPr>
            <p:nvPr/>
          </p:nvCxnSpPr>
          <p:spPr bwMode="auto">
            <a:xfrm flipH="1" flipV="1">
              <a:off x="440" y="2819"/>
              <a:ext cx="78" cy="3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3" name="AutoShape 7"/>
            <p:cNvCxnSpPr>
              <a:cxnSpLocks noChangeShapeType="1"/>
              <a:stCxn id="16403" idx="0"/>
              <a:endCxn id="16398" idx="3"/>
            </p:cNvCxnSpPr>
            <p:nvPr/>
          </p:nvCxnSpPr>
          <p:spPr bwMode="auto">
            <a:xfrm flipH="1" flipV="1">
              <a:off x="2834" y="1634"/>
              <a:ext cx="2427" cy="44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4" name="AutoShape 8"/>
            <p:cNvCxnSpPr>
              <a:cxnSpLocks noChangeShapeType="1"/>
              <a:stCxn id="16402" idx="0"/>
              <a:endCxn id="16398" idx="3"/>
            </p:cNvCxnSpPr>
            <p:nvPr/>
          </p:nvCxnSpPr>
          <p:spPr bwMode="auto">
            <a:xfrm flipH="1" flipV="1">
              <a:off x="2834" y="1634"/>
              <a:ext cx="1242" cy="44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5" name="AutoShape 9"/>
            <p:cNvCxnSpPr>
              <a:cxnSpLocks noChangeShapeType="1"/>
              <a:stCxn id="16401" idx="0"/>
              <a:endCxn id="16398" idx="3"/>
            </p:cNvCxnSpPr>
            <p:nvPr/>
          </p:nvCxnSpPr>
          <p:spPr bwMode="auto">
            <a:xfrm flipH="1" flipV="1">
              <a:off x="2834" y="1634"/>
              <a:ext cx="58" cy="44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6" name="AutoShape 10"/>
            <p:cNvCxnSpPr>
              <a:cxnSpLocks noChangeShapeType="1"/>
              <a:stCxn id="16400" idx="0"/>
              <a:endCxn id="16398" idx="3"/>
            </p:cNvCxnSpPr>
            <p:nvPr/>
          </p:nvCxnSpPr>
          <p:spPr bwMode="auto">
            <a:xfrm flipV="1">
              <a:off x="1705" y="1634"/>
              <a:ext cx="1128" cy="44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97" name="AutoShape 11"/>
            <p:cNvCxnSpPr>
              <a:cxnSpLocks noChangeShapeType="1"/>
              <a:stCxn id="16399" idx="0"/>
              <a:endCxn id="16398" idx="3"/>
            </p:cNvCxnSpPr>
            <p:nvPr/>
          </p:nvCxnSpPr>
          <p:spPr bwMode="auto">
            <a:xfrm flipV="1">
              <a:off x="519" y="1634"/>
              <a:ext cx="2314" cy="44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CC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2353" y="1134"/>
              <a:ext cx="1015" cy="499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7CDCC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7CD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600" b="1" dirty="0">
                  <a:solidFill>
                    <a:srgbClr val="0000FF"/>
                  </a:solidFill>
                </a:rPr>
                <a:t>Учебный 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600" b="1" dirty="0">
                  <a:solidFill>
                    <a:srgbClr val="0000FF"/>
                  </a:solidFill>
                </a:rPr>
                <a:t>проект</a:t>
              </a:r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-28" y="2082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0E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D6E0E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700" b="1" u="sng">
                  <a:solidFill>
                    <a:srgbClr val="0000FF"/>
                  </a:solidFill>
                </a:rPr>
                <a:t>Проблема проекта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u="sng">
                  <a:solidFill>
                    <a:srgbClr val="000000"/>
                  </a:solidFill>
                </a:rPr>
                <a:t>Почему?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(это важно)</a:t>
              </a:r>
            </a:p>
          </p:txBody>
        </p:sp>
        <p:sp>
          <p:nvSpPr>
            <p:cNvPr id="16400" name="AutoShape 14"/>
            <p:cNvSpPr>
              <a:spLocks noChangeArrowheads="1"/>
            </p:cNvSpPr>
            <p:nvPr/>
          </p:nvSpPr>
          <p:spPr bwMode="auto">
            <a:xfrm>
              <a:off x="1158" y="2082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0E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D6E0E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700" b="1" u="sng">
                  <a:solidFill>
                    <a:srgbClr val="0000FF"/>
                  </a:solidFill>
                </a:rPr>
                <a:t>Цель проекта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  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u="sng">
                  <a:solidFill>
                    <a:srgbClr val="000000"/>
                  </a:solidFill>
                </a:rPr>
                <a:t>Зачем?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(мы делаем проект)</a:t>
              </a:r>
            </a:p>
          </p:txBody>
        </p:sp>
        <p:sp>
          <p:nvSpPr>
            <p:cNvPr id="16401" name="AutoShape 15"/>
            <p:cNvSpPr>
              <a:spLocks noChangeArrowheads="1"/>
            </p:cNvSpPr>
            <p:nvPr/>
          </p:nvSpPr>
          <p:spPr bwMode="auto">
            <a:xfrm>
              <a:off x="2344" y="2082"/>
              <a:ext cx="1014" cy="78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0E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D6E0E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700" b="1" u="sng">
                  <a:solidFill>
                    <a:srgbClr val="0000FF"/>
                  </a:solidFill>
                </a:rPr>
                <a:t>Задачи проекта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u="sng">
                  <a:solidFill>
                    <a:srgbClr val="000000"/>
                  </a:solidFill>
                </a:rPr>
                <a:t>Что?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(что надо сделать для достижения цели)</a:t>
              </a:r>
            </a:p>
          </p:txBody>
        </p:sp>
        <p:sp>
          <p:nvSpPr>
            <p:cNvPr id="16402" name="AutoShape 16"/>
            <p:cNvSpPr>
              <a:spLocks noChangeArrowheads="1"/>
            </p:cNvSpPr>
            <p:nvPr/>
          </p:nvSpPr>
          <p:spPr bwMode="auto">
            <a:xfrm>
              <a:off x="3530" y="2082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0E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D6E0E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600" b="1" u="sng">
                  <a:solidFill>
                    <a:srgbClr val="0000FF"/>
                  </a:solidFill>
                </a:rPr>
                <a:t>Методы и способы реализации  проекта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u="sng">
                  <a:solidFill>
                    <a:srgbClr val="000000"/>
                  </a:solidFill>
                </a:rPr>
                <a:t>Как?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(мы это можем делать)</a:t>
              </a:r>
            </a:p>
          </p:txBody>
        </p:sp>
        <p:sp>
          <p:nvSpPr>
            <p:cNvPr id="16403" name="AutoShape 17"/>
            <p:cNvSpPr>
              <a:spLocks noChangeArrowheads="1"/>
            </p:cNvSpPr>
            <p:nvPr/>
          </p:nvSpPr>
          <p:spPr bwMode="auto">
            <a:xfrm>
              <a:off x="4715" y="2082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0E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D6E0E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700">
                  <a:solidFill>
                    <a:srgbClr val="000000"/>
                  </a:solidFill>
                </a:rPr>
                <a:t> </a:t>
              </a:r>
              <a:r>
                <a:rPr lang="ru-RU" altLang="ru-RU" sz="1700" b="1" u="sng">
                  <a:solidFill>
                    <a:srgbClr val="0000FF"/>
                  </a:solidFill>
                </a:rPr>
                <a:t>Результат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u="sng">
                  <a:solidFill>
                    <a:srgbClr val="000000"/>
                  </a:solidFill>
                </a:rPr>
                <a:t>Что получится?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>
                  <a:solidFill>
                    <a:srgbClr val="000000"/>
                  </a:solidFill>
                </a:rPr>
                <a:t>(как решение проблемы)</a:t>
              </a:r>
            </a:p>
          </p:txBody>
        </p:sp>
        <p:sp>
          <p:nvSpPr>
            <p:cNvPr id="16404" name="AutoShape 18"/>
            <p:cNvSpPr>
              <a:spLocks noChangeArrowheads="1"/>
            </p:cNvSpPr>
            <p:nvPr/>
          </p:nvSpPr>
          <p:spPr bwMode="auto">
            <a:xfrm>
              <a:off x="-28" y="3188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0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>
                  <a:solidFill>
                    <a:srgbClr val="000000"/>
                  </a:solidFill>
                </a:rPr>
                <a:t>Актуальность проблемы - мотивация</a:t>
              </a:r>
            </a:p>
          </p:txBody>
        </p:sp>
        <p:sp>
          <p:nvSpPr>
            <p:cNvPr id="16405" name="AutoShape 19"/>
            <p:cNvSpPr>
              <a:spLocks noChangeArrowheads="1"/>
            </p:cNvSpPr>
            <p:nvPr/>
          </p:nvSpPr>
          <p:spPr bwMode="auto">
            <a:xfrm>
              <a:off x="1158" y="3188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0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>
                  <a:solidFill>
                    <a:srgbClr val="000000"/>
                  </a:solidFill>
                </a:rPr>
                <a:t>Целеполагание</a:t>
              </a:r>
            </a:p>
          </p:txBody>
        </p:sp>
        <p:sp>
          <p:nvSpPr>
            <p:cNvPr id="16406" name="AutoShape 20"/>
            <p:cNvSpPr>
              <a:spLocks noChangeArrowheads="1"/>
            </p:cNvSpPr>
            <p:nvPr/>
          </p:nvSpPr>
          <p:spPr bwMode="auto">
            <a:xfrm>
              <a:off x="2344" y="3188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0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>
                  <a:solidFill>
                    <a:srgbClr val="000000"/>
                  </a:solidFill>
                </a:rPr>
                <a:t>Постановка задач</a:t>
              </a:r>
            </a:p>
          </p:txBody>
        </p:sp>
        <p:sp>
          <p:nvSpPr>
            <p:cNvPr id="16407" name="AutoShape 21"/>
            <p:cNvSpPr>
              <a:spLocks noChangeArrowheads="1"/>
            </p:cNvSpPr>
            <p:nvPr/>
          </p:nvSpPr>
          <p:spPr bwMode="auto">
            <a:xfrm>
              <a:off x="3530" y="3188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0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>
                  <a:solidFill>
                    <a:srgbClr val="000000"/>
                  </a:solidFill>
                </a:rPr>
                <a:t>Выбор способов и методов, планирование.</a:t>
              </a:r>
            </a:p>
          </p:txBody>
        </p:sp>
        <p:sp>
          <p:nvSpPr>
            <p:cNvPr id="16408" name="AutoShape 22"/>
            <p:cNvSpPr>
              <a:spLocks noChangeArrowheads="1"/>
            </p:cNvSpPr>
            <p:nvPr/>
          </p:nvSpPr>
          <p:spPr bwMode="auto">
            <a:xfrm>
              <a:off x="4716" y="3188"/>
              <a:ext cx="1014" cy="7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00">
                    <a:alpha val="39998"/>
                  </a:srgbClr>
                </a:gs>
              </a:gsLst>
              <a:lin ang="54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400" b="1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>
                  <a:solidFill>
                    <a:srgbClr val="000000"/>
                  </a:solidFill>
                </a:rPr>
                <a:t>Ожидаемый результат.</a:t>
              </a:r>
            </a:p>
          </p:txBody>
        </p:sp>
      </p:grpSp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64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-44450" y="-2160588"/>
            <a:ext cx="9186863" cy="9059863"/>
            <a:chOff x="-28" y="-1361"/>
            <a:chExt cx="5787" cy="5707"/>
          </a:xfrm>
        </p:grpSpPr>
        <p:cxnSp>
          <p:nvCxnSpPr>
            <p:cNvPr id="18435" name="AutoShape 2"/>
            <p:cNvCxnSpPr>
              <a:cxnSpLocks noChangeShapeType="1"/>
              <a:stCxn id="18459" idx="1"/>
              <a:endCxn id="18451" idx="2"/>
            </p:cNvCxnSpPr>
            <p:nvPr/>
          </p:nvCxnSpPr>
          <p:spPr bwMode="auto">
            <a:xfrm flipH="1" flipV="1">
              <a:off x="5064" y="2372"/>
              <a:ext cx="68" cy="102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36" name="AutoShape 3"/>
            <p:cNvCxnSpPr>
              <a:cxnSpLocks noChangeShapeType="1"/>
              <a:stCxn id="18458" idx="3"/>
              <a:endCxn id="18451" idx="2"/>
            </p:cNvCxnSpPr>
            <p:nvPr/>
          </p:nvCxnSpPr>
          <p:spPr bwMode="auto">
            <a:xfrm flipV="1">
              <a:off x="5008" y="2372"/>
              <a:ext cx="55" cy="102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37" name="AutoShape 4"/>
            <p:cNvCxnSpPr>
              <a:cxnSpLocks noChangeShapeType="1"/>
              <a:stCxn id="18457" idx="1"/>
              <a:endCxn id="18450" idx="2"/>
            </p:cNvCxnSpPr>
            <p:nvPr/>
          </p:nvCxnSpPr>
          <p:spPr bwMode="auto">
            <a:xfrm flipH="1" flipV="1">
              <a:off x="3599" y="2372"/>
              <a:ext cx="87" cy="104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38" name="AutoShape 5"/>
            <p:cNvCxnSpPr>
              <a:cxnSpLocks noChangeShapeType="1"/>
              <a:stCxn id="18456" idx="3"/>
              <a:endCxn id="18450" idx="2"/>
            </p:cNvCxnSpPr>
            <p:nvPr/>
          </p:nvCxnSpPr>
          <p:spPr bwMode="auto">
            <a:xfrm flipV="1">
              <a:off x="3500" y="2372"/>
              <a:ext cx="98" cy="94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39" name="AutoShape 6"/>
            <p:cNvCxnSpPr>
              <a:cxnSpLocks noChangeShapeType="1"/>
              <a:stCxn id="18455" idx="1"/>
              <a:endCxn id="18449" idx="2"/>
            </p:cNvCxnSpPr>
            <p:nvPr/>
          </p:nvCxnSpPr>
          <p:spPr bwMode="auto">
            <a:xfrm flipH="1" flipV="1">
              <a:off x="2134" y="2372"/>
              <a:ext cx="94" cy="113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0" name="AutoShape 7"/>
            <p:cNvCxnSpPr>
              <a:cxnSpLocks noChangeShapeType="1"/>
              <a:stCxn id="18454" idx="3"/>
              <a:endCxn id="18449" idx="2"/>
            </p:cNvCxnSpPr>
            <p:nvPr/>
          </p:nvCxnSpPr>
          <p:spPr bwMode="auto">
            <a:xfrm flipV="1">
              <a:off x="2090" y="2372"/>
              <a:ext cx="44" cy="113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1" name="AutoShape 8"/>
            <p:cNvCxnSpPr>
              <a:cxnSpLocks noChangeShapeType="1"/>
              <a:stCxn id="18453" idx="1"/>
              <a:endCxn id="18448" idx="2"/>
            </p:cNvCxnSpPr>
            <p:nvPr/>
          </p:nvCxnSpPr>
          <p:spPr bwMode="auto">
            <a:xfrm flipH="1" flipV="1">
              <a:off x="669" y="2372"/>
              <a:ext cx="87" cy="113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2" name="AutoShape 9"/>
            <p:cNvCxnSpPr>
              <a:cxnSpLocks noChangeShapeType="1"/>
              <a:stCxn id="18452" idx="3"/>
              <a:endCxn id="18448" idx="2"/>
            </p:cNvCxnSpPr>
            <p:nvPr/>
          </p:nvCxnSpPr>
          <p:spPr bwMode="auto">
            <a:xfrm flipV="1">
              <a:off x="560" y="2372"/>
              <a:ext cx="108" cy="113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3" name="AutoShape 10"/>
            <p:cNvCxnSpPr>
              <a:cxnSpLocks noChangeShapeType="1"/>
              <a:stCxn id="18451" idx="0"/>
              <a:endCxn id="18447" idx="2"/>
            </p:cNvCxnSpPr>
            <p:nvPr/>
          </p:nvCxnSpPr>
          <p:spPr bwMode="auto">
            <a:xfrm flipH="1" flipV="1">
              <a:off x="2866" y="776"/>
              <a:ext cx="2197" cy="91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4" name="AutoShape 11"/>
            <p:cNvCxnSpPr>
              <a:cxnSpLocks noChangeShapeType="1"/>
              <a:stCxn id="18450" idx="0"/>
              <a:endCxn id="18447" idx="2"/>
            </p:cNvCxnSpPr>
            <p:nvPr/>
          </p:nvCxnSpPr>
          <p:spPr bwMode="auto">
            <a:xfrm flipH="1" flipV="1">
              <a:off x="2866" y="776"/>
              <a:ext cx="732" cy="91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5" name="AutoShape 12"/>
            <p:cNvCxnSpPr>
              <a:cxnSpLocks noChangeShapeType="1"/>
              <a:stCxn id="18449" idx="0"/>
              <a:endCxn id="18447" idx="2"/>
            </p:cNvCxnSpPr>
            <p:nvPr/>
          </p:nvCxnSpPr>
          <p:spPr bwMode="auto">
            <a:xfrm flipV="1">
              <a:off x="2134" y="776"/>
              <a:ext cx="731" cy="91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46" name="AutoShape 13"/>
            <p:cNvCxnSpPr>
              <a:cxnSpLocks noChangeShapeType="1"/>
            </p:cNvCxnSpPr>
            <p:nvPr/>
          </p:nvCxnSpPr>
          <p:spPr bwMode="auto">
            <a:xfrm flipV="1">
              <a:off x="679" y="-1361"/>
              <a:ext cx="927" cy="215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447" name="AutoShape 14"/>
            <p:cNvSpPr>
              <a:spLocks noChangeArrowheads="1"/>
            </p:cNvSpPr>
            <p:nvPr/>
          </p:nvSpPr>
          <p:spPr bwMode="auto">
            <a:xfrm>
              <a:off x="1994" y="94"/>
              <a:ext cx="1742" cy="68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000" b="1" i="1">
                  <a:solidFill>
                    <a:srgbClr val="0000FF"/>
                  </a:solidFill>
                </a:rPr>
                <a:t>Этапы работы методом проектов</a:t>
              </a:r>
            </a:p>
          </p:txBody>
        </p:sp>
        <p:sp>
          <p:nvSpPr>
            <p:cNvPr id="18448" name="AutoShape 15"/>
            <p:cNvSpPr>
              <a:spLocks noChangeArrowheads="1"/>
            </p:cNvSpPr>
            <p:nvPr/>
          </p:nvSpPr>
          <p:spPr bwMode="auto">
            <a:xfrm>
              <a:off x="41" y="1690"/>
              <a:ext cx="1254" cy="68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b="1">
                  <a:solidFill>
                    <a:srgbClr val="0000FF"/>
                  </a:solidFill>
                </a:rPr>
                <a:t>I</a:t>
              </a:r>
              <a:r>
                <a:rPr lang="ru-RU" altLang="ru-RU" b="1">
                  <a:solidFill>
                    <a:srgbClr val="0000FF"/>
                  </a:solidFill>
                </a:rPr>
                <a:t> этап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8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>
                  <a:solidFill>
                    <a:srgbClr val="000000"/>
                  </a:solidFill>
                </a:rPr>
                <a:t>Погружение в проект</a:t>
              </a:r>
            </a:p>
          </p:txBody>
        </p:sp>
        <p:sp>
          <p:nvSpPr>
            <p:cNvPr id="18449" name="AutoShape 16"/>
            <p:cNvSpPr>
              <a:spLocks noChangeArrowheads="1"/>
            </p:cNvSpPr>
            <p:nvPr/>
          </p:nvSpPr>
          <p:spPr bwMode="auto">
            <a:xfrm>
              <a:off x="1507" y="1690"/>
              <a:ext cx="1254" cy="68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b="1">
                  <a:solidFill>
                    <a:srgbClr val="0000FF"/>
                  </a:solidFill>
                </a:rPr>
                <a:t>II</a:t>
              </a:r>
              <a:r>
                <a:rPr lang="ru-RU" altLang="ru-RU" b="1">
                  <a:solidFill>
                    <a:srgbClr val="0000FF"/>
                  </a:solidFill>
                </a:rPr>
                <a:t> этап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8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>
                  <a:solidFill>
                    <a:srgbClr val="000000"/>
                  </a:solidFill>
                </a:rPr>
                <a:t>Организация деятельности</a:t>
              </a:r>
            </a:p>
          </p:txBody>
        </p:sp>
        <p:sp>
          <p:nvSpPr>
            <p:cNvPr id="18450" name="AutoShape 17"/>
            <p:cNvSpPr>
              <a:spLocks noChangeArrowheads="1"/>
            </p:cNvSpPr>
            <p:nvPr/>
          </p:nvSpPr>
          <p:spPr bwMode="auto">
            <a:xfrm>
              <a:off x="2972" y="1690"/>
              <a:ext cx="1254" cy="681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b="1">
                  <a:solidFill>
                    <a:srgbClr val="0000FF"/>
                  </a:solidFill>
                </a:rPr>
                <a:t>III</a:t>
              </a:r>
              <a:r>
                <a:rPr lang="ru-RU" altLang="ru-RU" b="1">
                  <a:solidFill>
                    <a:srgbClr val="0000FF"/>
                  </a:solidFill>
                </a:rPr>
                <a:t> этап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8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>
                  <a:solidFill>
                    <a:srgbClr val="000000"/>
                  </a:solidFill>
                </a:rPr>
                <a:t>Осуществление деятельности</a:t>
              </a:r>
            </a:p>
          </p:txBody>
        </p:sp>
        <p:sp>
          <p:nvSpPr>
            <p:cNvPr id="18451" name="AutoShape 18"/>
            <p:cNvSpPr>
              <a:spLocks noChangeArrowheads="1"/>
            </p:cNvSpPr>
            <p:nvPr/>
          </p:nvSpPr>
          <p:spPr bwMode="auto">
            <a:xfrm>
              <a:off x="4437" y="1690"/>
              <a:ext cx="1253" cy="681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ru-RU" b="1">
                  <a:solidFill>
                    <a:srgbClr val="0000FF"/>
                  </a:solidFill>
                </a:rPr>
                <a:t>IV</a:t>
              </a:r>
              <a:r>
                <a:rPr lang="ru-RU" altLang="ru-RU" b="1">
                  <a:solidFill>
                    <a:srgbClr val="0000FF"/>
                  </a:solidFill>
                </a:rPr>
                <a:t> этап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800">
                <a:solidFill>
                  <a:srgbClr val="000000"/>
                </a:solidFill>
              </a:endParaRP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b="1">
                  <a:solidFill>
                    <a:srgbClr val="000000"/>
                  </a:solidFill>
                </a:rPr>
                <a:t>Презентация результатов</a:t>
              </a:r>
            </a:p>
          </p:txBody>
        </p:sp>
        <p:sp>
          <p:nvSpPr>
            <p:cNvPr id="18452" name="AutoShape 19"/>
            <p:cNvSpPr>
              <a:spLocks noChangeArrowheads="1"/>
            </p:cNvSpPr>
            <p:nvPr/>
          </p:nvSpPr>
          <p:spPr bwMode="auto">
            <a:xfrm>
              <a:off x="-28" y="2678"/>
              <a:ext cx="587" cy="166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Учитель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Формулирует:</a:t>
              </a:r>
            </a:p>
            <a:p>
              <a:pPr algn="just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-проблему проекта;</a:t>
              </a:r>
            </a:p>
            <a:p>
              <a:pPr algn="just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-сюжетную ситуацию;</a:t>
              </a:r>
            </a:p>
            <a:p>
              <a:pPr algn="just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-цель и задачи.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000">
                <a:solidFill>
                  <a:srgbClr val="000000"/>
                </a:solidFill>
              </a:endParaRPr>
            </a:p>
          </p:txBody>
        </p:sp>
        <p:sp>
          <p:nvSpPr>
            <p:cNvPr id="18453" name="AutoShape 20"/>
            <p:cNvSpPr>
              <a:spLocks noChangeArrowheads="1"/>
            </p:cNvSpPr>
            <p:nvPr/>
          </p:nvSpPr>
          <p:spPr bwMode="auto">
            <a:xfrm>
              <a:off x="757" y="2678"/>
              <a:ext cx="586" cy="166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Учащие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ся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Осуществля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ют: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-вживание в ситуацию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-принятие, уточнение и конкретизация целей и задач.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altLang="ru-RU" sz="1000">
                <a:solidFill>
                  <a:srgbClr val="000000"/>
                </a:solidFill>
              </a:endParaRPr>
            </a:p>
          </p:txBody>
        </p:sp>
        <p:sp>
          <p:nvSpPr>
            <p:cNvPr id="18454" name="AutoShape 21"/>
            <p:cNvSpPr>
              <a:spLocks noChangeArrowheads="1"/>
            </p:cNvSpPr>
            <p:nvPr/>
          </p:nvSpPr>
          <p:spPr bwMode="auto">
            <a:xfrm>
              <a:off x="1445" y="2659"/>
              <a:ext cx="644" cy="168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Учитель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Организует деятельность учащихся: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-организовывает группы;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-распределяет амплуа в группах;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-планирует деятельность учащихся;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-предлагает возможные формы презентации.</a:t>
              </a:r>
            </a:p>
          </p:txBody>
        </p:sp>
        <p:sp>
          <p:nvSpPr>
            <p:cNvPr id="18455" name="AutoShape 22"/>
            <p:cNvSpPr>
              <a:spLocks noChangeArrowheads="1"/>
            </p:cNvSpPr>
            <p:nvPr/>
          </p:nvSpPr>
          <p:spPr bwMode="auto">
            <a:xfrm>
              <a:off x="2229" y="2659"/>
              <a:ext cx="590" cy="168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Учащиеся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Осуществля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ют: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-разбивку на группы;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-распределение ролей в группе;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-планирование работы;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-выбор форм и способа презентации проекта.</a:t>
              </a:r>
            </a:p>
          </p:txBody>
        </p:sp>
        <p:sp>
          <p:nvSpPr>
            <p:cNvPr id="18456" name="AutoShape 23"/>
            <p:cNvSpPr>
              <a:spLocks noChangeArrowheads="1"/>
            </p:cNvSpPr>
            <p:nvPr/>
          </p:nvSpPr>
          <p:spPr bwMode="auto">
            <a:xfrm>
              <a:off x="2912" y="2488"/>
              <a:ext cx="587" cy="166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Учитель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Не участвует, но: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-консультирует учащихся;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-ненавязчиво контролирует;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-при необходимости даёт новые знания;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-репетирует презентацию.</a:t>
              </a:r>
            </a:p>
          </p:txBody>
        </p:sp>
        <p:sp>
          <p:nvSpPr>
            <p:cNvPr id="18457" name="AutoShape 24"/>
            <p:cNvSpPr>
              <a:spLocks noChangeArrowheads="1"/>
            </p:cNvSpPr>
            <p:nvPr/>
          </p:nvSpPr>
          <p:spPr bwMode="auto">
            <a:xfrm>
              <a:off x="3687" y="2488"/>
              <a:ext cx="646" cy="185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Учащиеся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Работают активно и самостоятельно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-каждый в соответствии со своим амплуа и сообща;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-консультируют- ся;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-«добывают» недостающие знания;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-подготавливают презентацию.</a:t>
              </a:r>
            </a:p>
          </p:txBody>
        </p:sp>
        <p:sp>
          <p:nvSpPr>
            <p:cNvPr id="18458" name="AutoShape 25"/>
            <p:cNvSpPr>
              <a:spLocks noChangeArrowheads="1"/>
            </p:cNvSpPr>
            <p:nvPr/>
          </p:nvSpPr>
          <p:spPr bwMode="auto">
            <a:xfrm>
              <a:off x="4420" y="2449"/>
              <a:ext cx="587" cy="189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400" b="1" i="1">
                  <a:solidFill>
                    <a:srgbClr val="0000FF"/>
                  </a:solidFill>
                </a:rPr>
                <a:t>Учитель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Принимает отчёт: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-обобщает, резюмирует полученные результаты;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-оценивает умения: общаться, слушать,  обосновывать своё мнение;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-умение работать в группе на общий результат.</a:t>
              </a:r>
            </a:p>
          </p:txBody>
        </p:sp>
        <p:sp>
          <p:nvSpPr>
            <p:cNvPr id="18459" name="AutoShape 26"/>
            <p:cNvSpPr>
              <a:spLocks noChangeArrowheads="1"/>
            </p:cNvSpPr>
            <p:nvPr/>
          </p:nvSpPr>
          <p:spPr bwMode="auto">
            <a:xfrm>
              <a:off x="5134" y="2449"/>
              <a:ext cx="625" cy="189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i="1">
                  <a:solidFill>
                    <a:srgbClr val="0000FF"/>
                  </a:solidFill>
                </a:rPr>
                <a:t>Учащие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i="1">
                  <a:solidFill>
                    <a:srgbClr val="0000FF"/>
                  </a:solidFill>
                </a:rPr>
                <a:t>ся</a:t>
              </a:r>
            </a:p>
            <a:p>
              <a:pPr algn="ct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 u="sng">
                  <a:solidFill>
                    <a:srgbClr val="000000"/>
                  </a:solidFill>
                </a:rPr>
                <a:t>Демонстрирую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-понимание проблемы, цели и задачи;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-умение планировать и осуществлять работу;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-найденный способ решения проблемы;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-рефлексию деятельности и результата;</a:t>
              </a:r>
            </a:p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000">
                  <a:solidFill>
                    <a:srgbClr val="000000"/>
                  </a:solidFill>
                </a:rPr>
                <a:t>-взаимооценка деятельности и еёрезультат.</a:t>
              </a:r>
            </a:p>
          </p:txBody>
        </p:sp>
      </p:grpSp>
      <p:pic>
        <p:nvPicPr>
          <p:cNvPr id="2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592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6" y="274638"/>
            <a:ext cx="7205663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Виды продуктов проектной деятельности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Газета, журнал, альбом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 Фотоальбом, буклет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 Серия иллюстраций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 Справочник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5.Сценарий, разработка мероприятия, игры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6. Пакет рекомендаций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 Чертёж, макет, модель, коллаж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8. Гербарий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9. Бизнес-план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10.Стенд, выставка, оформление кабинета, школы и пр.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11.  Видеофильм, видеоклип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-сайт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13. ЗD-модель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14. Мультимедийный продукт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152400" y="687601"/>
            <a:ext cx="8839200" cy="4495717"/>
            <a:chOff x="288" y="203"/>
            <a:chExt cx="5903" cy="634"/>
          </a:xfrm>
        </p:grpSpPr>
        <p:cxnSp>
          <p:nvCxnSpPr>
            <p:cNvPr id="4100" name="_s4100"/>
            <p:cNvCxnSpPr>
              <a:cxnSpLocks noChangeShapeType="1"/>
              <a:stCxn id="6" idx="0"/>
            </p:cNvCxnSpPr>
            <p:nvPr/>
          </p:nvCxnSpPr>
          <p:spPr bwMode="auto">
            <a:xfrm rot="16200000">
              <a:off x="3008" y="342"/>
              <a:ext cx="11" cy="5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</p:cNvCxnSpPr>
            <p:nvPr/>
          </p:nvCxnSpPr>
          <p:spPr bwMode="auto">
            <a:xfrm rot="16200000">
              <a:off x="2025" y="-691"/>
              <a:ext cx="11" cy="26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10" idx="0"/>
            </p:cNvCxnSpPr>
            <p:nvPr/>
          </p:nvCxnSpPr>
          <p:spPr bwMode="auto">
            <a:xfrm rot="5400000" flipH="1">
              <a:off x="4469" y="-667"/>
              <a:ext cx="11" cy="257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4" name="_s4104"/>
            <p:cNvCxnSpPr>
              <a:cxnSpLocks noChangeShapeType="1"/>
              <a:stCxn id="8" idx="0"/>
            </p:cNvCxnSpPr>
            <p:nvPr/>
          </p:nvCxnSpPr>
          <p:spPr bwMode="auto">
            <a:xfrm rot="5400000" flipH="1">
              <a:off x="3461" y="341"/>
              <a:ext cx="11" cy="55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5" name="_s4105"/>
            <p:cNvCxnSpPr>
              <a:cxnSpLocks noChangeShapeType="1"/>
              <a:stCxn id="9" idx="0"/>
            </p:cNvCxnSpPr>
            <p:nvPr/>
          </p:nvCxnSpPr>
          <p:spPr bwMode="auto">
            <a:xfrm rot="5400000" flipH="1">
              <a:off x="3939" y="-184"/>
              <a:ext cx="11" cy="161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6"/>
            <p:cNvSpPr>
              <a:spLocks noChangeArrowheads="1"/>
            </p:cNvSpPr>
            <p:nvPr/>
          </p:nvSpPr>
          <p:spPr bwMode="auto">
            <a:xfrm>
              <a:off x="1306" y="203"/>
              <a:ext cx="3520" cy="1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Первый этап: Подготовительный </a:t>
              </a:r>
            </a:p>
          </p:txBody>
        </p:sp>
        <p:sp>
          <p:nvSpPr>
            <p:cNvPr id="4" name="_s4107"/>
            <p:cNvSpPr>
              <a:spLocks noChangeArrowheads="1"/>
            </p:cNvSpPr>
            <p:nvPr/>
          </p:nvSpPr>
          <p:spPr bwMode="auto">
            <a:xfrm>
              <a:off x="288" y="624"/>
              <a:ext cx="865" cy="1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Тема должна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быть понятной</a:t>
              </a:r>
            </a:p>
          </p:txBody>
        </p:sp>
        <p:sp>
          <p:nvSpPr>
            <p:cNvPr id="5" name="_s4108"/>
            <p:cNvSpPr>
              <a:spLocks noChangeArrowheads="1"/>
            </p:cNvSpPr>
            <p:nvPr/>
          </p:nvSpPr>
          <p:spPr bwMode="auto">
            <a:xfrm>
              <a:off x="1306" y="622"/>
              <a:ext cx="864" cy="2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Не должна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быть необъятной</a:t>
              </a:r>
            </a:p>
          </p:txBody>
        </p:sp>
        <p:sp>
          <p:nvSpPr>
            <p:cNvPr id="6" name="_s4109"/>
            <p:cNvSpPr>
              <a:spLocks noChangeArrowheads="1"/>
            </p:cNvSpPr>
            <p:nvPr/>
          </p:nvSpPr>
          <p:spPr bwMode="auto">
            <a:xfrm>
              <a:off x="2304" y="624"/>
              <a:ext cx="864" cy="2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Не должна быть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абсолютно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неизведанной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_s4110"/>
            <p:cNvSpPr>
              <a:spLocks noChangeArrowheads="1"/>
            </p:cNvSpPr>
            <p:nvPr/>
          </p:nvSpPr>
          <p:spPr bwMode="auto">
            <a:xfrm>
              <a:off x="3312" y="624"/>
              <a:ext cx="864" cy="2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Результаты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исследования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должны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найти применение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 практической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деят</a:t>
              </a:r>
              <a:r>
                <a:rPr lang="ru-RU" sz="1200" b="1" dirty="0" smtClean="0">
                  <a:latin typeface="Arial" charset="0"/>
                </a:rPr>
                <a:t>ельности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4111"/>
            <p:cNvSpPr>
              <a:spLocks noChangeArrowheads="1"/>
            </p:cNvSpPr>
            <p:nvPr/>
          </p:nvSpPr>
          <p:spPr bwMode="auto">
            <a:xfrm>
              <a:off x="4320" y="628"/>
              <a:ext cx="863" cy="2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Должна быть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интересна</a:t>
              </a:r>
            </a:p>
          </p:txBody>
        </p:sp>
        <p:sp>
          <p:nvSpPr>
            <p:cNvPr id="10" name="_s4112"/>
            <p:cNvSpPr>
              <a:spLocks noChangeArrowheads="1"/>
            </p:cNvSpPr>
            <p:nvPr/>
          </p:nvSpPr>
          <p:spPr bwMode="auto">
            <a:xfrm>
              <a:off x="5327" y="624"/>
              <a:ext cx="864" cy="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Должна быть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оригинальной</a:t>
              </a:r>
            </a:p>
          </p:txBody>
        </p:sp>
      </p:grpSp>
      <p:sp>
        <p:nvSpPr>
          <p:cNvPr id="1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0"/>
            <a:ext cx="7803976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Основные этапы подготовки учебного исследования </a:t>
            </a:r>
          </a:p>
        </p:txBody>
      </p:sp>
      <p:sp>
        <p:nvSpPr>
          <p:cNvPr id="1042" name="Rectangle 29"/>
          <p:cNvSpPr>
            <a:spLocks noChangeArrowheads="1"/>
          </p:cNvSpPr>
          <p:nvPr/>
        </p:nvSpPr>
        <p:spPr bwMode="auto">
          <a:xfrm>
            <a:off x="609600" y="1828800"/>
            <a:ext cx="784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/>
              <a:t>Выбирается тема исследовательской работы</a:t>
            </a:r>
          </a:p>
        </p:txBody>
      </p:sp>
      <p:sp>
        <p:nvSpPr>
          <p:cNvPr id="1043" name="Line 35"/>
          <p:cNvSpPr>
            <a:spLocks noChangeShapeType="1"/>
          </p:cNvSpPr>
          <p:nvPr/>
        </p:nvSpPr>
        <p:spPr bwMode="auto">
          <a:xfrm>
            <a:off x="4495800" y="137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44" name="Line 36"/>
          <p:cNvSpPr>
            <a:spLocks noChangeShapeType="1"/>
          </p:cNvSpPr>
          <p:nvPr/>
        </p:nvSpPr>
        <p:spPr bwMode="auto">
          <a:xfrm>
            <a:off x="4495800" y="2971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447800"/>
            <a:ext cx="2133600" cy="1828800"/>
          </a:xfrm>
        </p:spPr>
        <p:txBody>
          <a:bodyPr/>
          <a:lstStyle/>
          <a:p>
            <a:pPr eaLnBrk="1" hangingPunct="1"/>
            <a:r>
              <a:rPr lang="ru-RU" sz="2000" b="1" smtClean="0"/>
              <a:t>Выдвигается гипотеза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1295400"/>
            <a:ext cx="2286000" cy="3200400"/>
          </a:xfrm>
          <a:ln w="603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smtClean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743200" y="1524000"/>
            <a:ext cx="3733800" cy="1752600"/>
          </a:xfrm>
          <a:prstGeom prst="leftRightArrowCallout">
            <a:avLst>
              <a:gd name="adj1" fmla="val 25000"/>
              <a:gd name="adj2" fmla="val 25000"/>
              <a:gd name="adj3" fmla="val 26630"/>
              <a:gd name="adj4" fmla="val 50000"/>
            </a:avLst>
          </a:prstGeom>
          <a:noFill/>
          <a:ln w="508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" y="1371600"/>
            <a:ext cx="2286000" cy="3200400"/>
          </a:xfrm>
          <a:prstGeom prst="rect">
            <a:avLst/>
          </a:prstGeom>
          <a:solidFill>
            <a:srgbClr val="FFCC99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Должна быть проверяемой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Должна быть простой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 </a:t>
            </a:r>
            <a:r>
              <a:rPr lang="ru-RU" b="1"/>
              <a:t>Зачастую формулируется в виде «если….,то…..»</a:t>
            </a: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304800" y="152400"/>
            <a:ext cx="8610600" cy="838200"/>
          </a:xfrm>
          <a:prstGeom prst="rect">
            <a:avLst/>
          </a:prstGeom>
          <a:noFill/>
          <a:ln w="603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b="1">
              <a:solidFill>
                <a:srgbClr val="CC3300"/>
              </a:solidFill>
            </a:endParaRPr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4038600" y="3505200"/>
            <a:ext cx="1066800" cy="990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4068763" y="4800600"/>
            <a:ext cx="26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b="1"/>
          </a:p>
          <a:p>
            <a:pPr algn="ctr" eaLnBrk="1" hangingPunct="1">
              <a:buFontTx/>
              <a:buChar char="•"/>
            </a:pPr>
            <a:endParaRPr lang="ru-RU" b="1"/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6705600" y="13716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В результате </a:t>
            </a:r>
          </a:p>
          <a:p>
            <a:pPr algn="ctr"/>
            <a:r>
              <a:rPr lang="ru-RU" b="1"/>
              <a:t>исследовательской</a:t>
            </a:r>
          </a:p>
          <a:p>
            <a:pPr algn="ctr"/>
            <a:r>
              <a:rPr lang="ru-RU" b="1"/>
              <a:t> работы</a:t>
            </a:r>
          </a:p>
          <a:p>
            <a:pPr algn="ctr"/>
            <a:r>
              <a:rPr lang="ru-RU" b="1"/>
              <a:t> либо </a:t>
            </a:r>
          </a:p>
          <a:p>
            <a:pPr algn="ctr"/>
            <a:r>
              <a:rPr lang="ru-RU" b="1"/>
              <a:t>подтверждается , </a:t>
            </a:r>
          </a:p>
          <a:p>
            <a:pPr algn="ctr"/>
            <a:r>
              <a:rPr lang="ru-RU" b="1"/>
              <a:t>либо нет.</a:t>
            </a:r>
          </a:p>
          <a:p>
            <a:pPr algn="ctr"/>
            <a:endParaRPr lang="ru-RU" b="1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481136" y="228600"/>
            <a:ext cx="667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Формулируется цель</a:t>
            </a:r>
            <a:r>
              <a:rPr lang="ru-RU" b="1" dirty="0"/>
              <a:t> (для этого нужно ответить на вопрос:</a:t>
            </a:r>
          </a:p>
          <a:p>
            <a:r>
              <a:rPr lang="ru-RU" b="1" dirty="0"/>
              <a:t> зачем проводится исследование?)</a:t>
            </a: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5074049"/>
              </p:ext>
            </p:extLst>
          </p:nvPr>
        </p:nvGraphicFramePr>
        <p:xfrm>
          <a:off x="609600" y="0"/>
          <a:ext cx="754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3" name="WordArt 41"/>
          <p:cNvSpPr>
            <a:spLocks noChangeArrowheads="1" noChangeShapeType="1" noTextEdit="1"/>
          </p:cNvSpPr>
          <p:nvPr/>
        </p:nvSpPr>
        <p:spPr bwMode="auto">
          <a:xfrm>
            <a:off x="1619672" y="116633"/>
            <a:ext cx="6624736" cy="1440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09"/>
              </a:avLst>
            </a:prstTxWarp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WordArt 63"/>
          <p:cNvSpPr>
            <a:spLocks noChangeArrowheads="1" noChangeShapeType="1" noTextEdit="1"/>
          </p:cNvSpPr>
          <p:nvPr/>
        </p:nvSpPr>
        <p:spPr bwMode="auto">
          <a:xfrm>
            <a:off x="2438400" y="4572000"/>
            <a:ext cx="4143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План оформляется в виде таблицы</a:t>
            </a:r>
          </a:p>
        </p:txBody>
      </p:sp>
      <p:graphicFrame>
        <p:nvGraphicFramePr>
          <p:cNvPr id="19538" name="Group 82"/>
          <p:cNvGraphicFramePr>
            <a:graphicFrameLocks noGrp="1"/>
          </p:cNvGraphicFramePr>
          <p:nvPr>
            <p:ph sz="half" idx="2"/>
          </p:nvPr>
        </p:nvGraphicFramePr>
        <p:xfrm>
          <a:off x="990600" y="4937125"/>
          <a:ext cx="7315200" cy="1463675"/>
        </p:xfrm>
        <a:graphic>
          <a:graphicData uri="http://schemas.openxmlformats.org/drawingml/2006/table">
            <a:tbl>
              <a:tblPr/>
              <a:tblGrid>
                <a:gridCol w="762000"/>
                <a:gridCol w="2784475"/>
                <a:gridCol w="1939925"/>
                <a:gridCol w="1828800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п.п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Содержание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Срок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Отметка о выполнении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Виды продукта учебного исследования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Реферат (аналитического проблемного типа)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Доклад, стендовый доклад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Статья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Пособие, учебное пособие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Эссе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Отчёты о проведённых исследованиях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6" y="304800"/>
            <a:ext cx="72818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Структура исследовательской работы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3505200" cy="4525963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часть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862</Words>
  <Application>Microsoft Office PowerPoint</Application>
  <PresentationFormat>Экран (4:3)</PresentationFormat>
  <Paragraphs>223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средняя общеобразовательная школа №10 с углубленным изучением отдельных предметов</vt:lpstr>
      <vt:lpstr>Презентация PowerPoint</vt:lpstr>
      <vt:lpstr>Презентация PowerPoint</vt:lpstr>
      <vt:lpstr>Виды продуктов проектной деятельности </vt:lpstr>
      <vt:lpstr>Основные этапы подготовки учебного исследования </vt:lpstr>
      <vt:lpstr>Выдвигается гипотеза</vt:lpstr>
      <vt:lpstr>Презентация PowerPoint</vt:lpstr>
      <vt:lpstr>Виды продукта учебного исследования</vt:lpstr>
      <vt:lpstr>Структура исследовательской работы</vt:lpstr>
      <vt:lpstr>Как выбрать тему проекта или исследования? </vt:lpstr>
      <vt:lpstr>Электронные образовательные ресурсы для использования в проектной и исследовательской деятельности: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№10 с углубленным изучением отдельных предметов</dc:title>
  <dc:creator>User</dc:creator>
  <cp:lastModifiedBy>User</cp:lastModifiedBy>
  <cp:revision>7</cp:revision>
  <dcterms:created xsi:type="dcterms:W3CDTF">2022-10-29T12:16:37Z</dcterms:created>
  <dcterms:modified xsi:type="dcterms:W3CDTF">2022-10-29T14:22:04Z</dcterms:modified>
</cp:coreProperties>
</file>